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56" r:id="rId2"/>
    <p:sldId id="263" r:id="rId3"/>
    <p:sldId id="259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06F674-73E5-4E8A-B09F-C71964446DE7}" v="169" dt="2022-07-27T15:28:38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Price" userId="a9e28417f803a3e4" providerId="LiveId" clId="{7D17EC8F-CB7A-420C-8482-ABD8F9AE48F5}"/>
    <pc:docChg chg="custSel modSld modMainMaster">
      <pc:chgData name="Peter Price" userId="a9e28417f803a3e4" providerId="LiveId" clId="{7D17EC8F-CB7A-420C-8482-ABD8F9AE48F5}" dt="2021-07-02T18:21:05.419" v="2" actId="26606"/>
      <pc:docMkLst>
        <pc:docMk/>
      </pc:docMkLst>
      <pc:sldChg chg="addSp delSp modSp mod setBg delDesignElem">
        <pc:chgData name="Peter Price" userId="a9e28417f803a3e4" providerId="LiveId" clId="{7D17EC8F-CB7A-420C-8482-ABD8F9AE48F5}" dt="2021-07-02T18:21:05.419" v="2" actId="26606"/>
        <pc:sldMkLst>
          <pc:docMk/>
          <pc:sldMk cId="1106263117" sldId="256"/>
        </pc:sldMkLst>
        <pc:spChg chg="mod">
          <ac:chgData name="Peter Price" userId="a9e28417f803a3e4" providerId="LiveId" clId="{7D17EC8F-CB7A-420C-8482-ABD8F9AE48F5}" dt="2021-07-02T18:21:05.419" v="2" actId="26606"/>
          <ac:spMkLst>
            <pc:docMk/>
            <pc:sldMk cId="1106263117" sldId="256"/>
            <ac:spMk id="7" creationId="{766BE8A5-4BC8-40A7-8088-87C3003DEF75}"/>
          </ac:spMkLst>
        </pc:spChg>
        <pc:spChg chg="add">
          <ac:chgData name="Peter Price" userId="a9e28417f803a3e4" providerId="LiveId" clId="{7D17EC8F-CB7A-420C-8482-ABD8F9AE48F5}" dt="2021-07-02T18:21:05.419" v="2" actId="26606"/>
          <ac:spMkLst>
            <pc:docMk/>
            <pc:sldMk cId="1106263117" sldId="256"/>
            <ac:spMk id="13" creationId="{605494DE-B078-4D87-BB01-C84320618DAD}"/>
          </ac:spMkLst>
        </pc:spChg>
        <pc:spChg chg="add">
          <ac:chgData name="Peter Price" userId="a9e28417f803a3e4" providerId="LiveId" clId="{7D17EC8F-CB7A-420C-8482-ABD8F9AE48F5}" dt="2021-07-02T18:21:05.419" v="2" actId="26606"/>
          <ac:spMkLst>
            <pc:docMk/>
            <pc:sldMk cId="1106263117" sldId="256"/>
            <ac:spMk id="15" creationId="{9A0576B0-CD8C-4661-95C8-A9F2CE7CDDB0}"/>
          </ac:spMkLst>
        </pc:spChg>
        <pc:spChg chg="add">
          <ac:chgData name="Peter Price" userId="a9e28417f803a3e4" providerId="LiveId" clId="{7D17EC8F-CB7A-420C-8482-ABD8F9AE48F5}" dt="2021-07-02T18:21:05.419" v="2" actId="26606"/>
          <ac:spMkLst>
            <pc:docMk/>
            <pc:sldMk cId="1106263117" sldId="256"/>
            <ac:spMk id="17" creationId="{3FF60E2B-3919-423C-B1FF-56CDE6681165}"/>
          </ac:spMkLst>
        </pc:spChg>
        <pc:spChg chg="del mod">
          <ac:chgData name="Peter Price" userId="a9e28417f803a3e4" providerId="LiveId" clId="{7D17EC8F-CB7A-420C-8482-ABD8F9AE48F5}" dt="2021-07-02T18:20:45.391" v="1"/>
          <ac:spMkLst>
            <pc:docMk/>
            <pc:sldMk cId="1106263117" sldId="256"/>
            <ac:spMk id="19" creationId="{C0B27210-D0CA-4654-B3E3-9ABB4F178EA1}"/>
          </ac:spMkLst>
        </pc:spChg>
        <pc:spChg chg="del mod">
          <ac:chgData name="Peter Price" userId="a9e28417f803a3e4" providerId="LiveId" clId="{7D17EC8F-CB7A-420C-8482-ABD8F9AE48F5}" dt="2021-07-02T18:20:45.391" v="1"/>
          <ac:spMkLst>
            <pc:docMk/>
            <pc:sldMk cId="1106263117" sldId="256"/>
            <ac:spMk id="20" creationId="{1DB7C82F-AB7E-4F0C-B829-FA1B9C415180}"/>
          </ac:spMkLst>
        </pc:spChg>
        <pc:spChg chg="del mod">
          <ac:chgData name="Peter Price" userId="a9e28417f803a3e4" providerId="LiveId" clId="{7D17EC8F-CB7A-420C-8482-ABD8F9AE48F5}" dt="2021-07-02T18:20:45.391" v="1"/>
          <ac:spMkLst>
            <pc:docMk/>
            <pc:sldMk cId="1106263117" sldId="256"/>
            <ac:spMk id="21" creationId="{70B66945-4967-4040-926D-DCA44313CDAB}"/>
          </ac:spMkLst>
        </pc:spChg>
        <pc:picChg chg="mod">
          <ac:chgData name="Peter Price" userId="a9e28417f803a3e4" providerId="LiveId" clId="{7D17EC8F-CB7A-420C-8482-ABD8F9AE48F5}" dt="2021-07-02T18:21:05.419" v="2" actId="26606"/>
          <ac:picMkLst>
            <pc:docMk/>
            <pc:sldMk cId="1106263117" sldId="256"/>
            <ac:picMk id="8" creationId="{8775E7CC-60FF-400C-966A-29FD29609EA6}"/>
          </ac:picMkLst>
        </pc:picChg>
      </pc:sldChg>
      <pc:sldChg chg="modSp">
        <pc:chgData name="Peter Price" userId="a9e28417f803a3e4" providerId="LiveId" clId="{7D17EC8F-CB7A-420C-8482-ABD8F9AE48F5}" dt="2021-07-02T18:20:45.391" v="1"/>
        <pc:sldMkLst>
          <pc:docMk/>
          <pc:sldMk cId="1132907623" sldId="258"/>
        </pc:sldMkLst>
        <pc:spChg chg="mod">
          <ac:chgData name="Peter Price" userId="a9e28417f803a3e4" providerId="LiveId" clId="{7D17EC8F-CB7A-420C-8482-ABD8F9AE48F5}" dt="2021-07-02T18:20:45.391" v="1"/>
          <ac:spMkLst>
            <pc:docMk/>
            <pc:sldMk cId="1132907623" sldId="258"/>
            <ac:spMk id="2" creationId="{A3E028D3-6A16-4414-988A-07E00CB25A1C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k cId="1132907623" sldId="258"/>
            <ac:spMk id="6" creationId="{3932C3D6-E93B-419F-ADE9-1ED057592CFC}"/>
          </ac:spMkLst>
        </pc:sp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132907623" sldId="258"/>
            <ac:picMk id="3" creationId="{F8F33960-9F14-4CC7-8646-3A878CD4BB3C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132907623" sldId="258"/>
            <ac:picMk id="7" creationId="{7ECCEBFC-4005-421D-A86A-087E145E5298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132907623" sldId="258"/>
            <ac:picMk id="8" creationId="{ECB2F75F-9E45-477A-94E6-5CC85CC575F5}"/>
          </ac:picMkLst>
        </pc:picChg>
      </pc:sldChg>
      <pc:sldChg chg="modSp">
        <pc:chgData name="Peter Price" userId="a9e28417f803a3e4" providerId="LiveId" clId="{7D17EC8F-CB7A-420C-8482-ABD8F9AE48F5}" dt="2021-07-02T18:20:45.391" v="1"/>
        <pc:sldMkLst>
          <pc:docMk/>
          <pc:sldMk cId="2192874462" sldId="259"/>
        </pc:sldMkLst>
        <pc:spChg chg="mod">
          <ac:chgData name="Peter Price" userId="a9e28417f803a3e4" providerId="LiveId" clId="{7D17EC8F-CB7A-420C-8482-ABD8F9AE48F5}" dt="2021-07-02T18:20:45.391" v="1"/>
          <ac:spMkLst>
            <pc:docMk/>
            <pc:sldMk cId="2192874462" sldId="259"/>
            <ac:spMk id="2" creationId="{A3E028D3-6A16-4414-988A-07E00CB25A1C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k cId="2192874462" sldId="259"/>
            <ac:spMk id="6" creationId="{3932C3D6-E93B-419F-ADE9-1ED057592CFC}"/>
          </ac:spMkLst>
        </pc:sp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2192874462" sldId="259"/>
            <ac:picMk id="3" creationId="{F8F33960-9F14-4CC7-8646-3A878CD4BB3C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2192874462" sldId="259"/>
            <ac:picMk id="4" creationId="{C85AB634-7848-405D-BB41-96FFCDD7EB5E}"/>
          </ac:picMkLst>
        </pc:picChg>
      </pc:sldChg>
      <pc:sldChg chg="modSp">
        <pc:chgData name="Peter Price" userId="a9e28417f803a3e4" providerId="LiveId" clId="{7D17EC8F-CB7A-420C-8482-ABD8F9AE48F5}" dt="2021-07-02T18:20:45.391" v="1"/>
        <pc:sldMkLst>
          <pc:docMk/>
          <pc:sldMk cId="1850846340" sldId="260"/>
        </pc:sldMkLst>
        <pc:spChg chg="mod">
          <ac:chgData name="Peter Price" userId="a9e28417f803a3e4" providerId="LiveId" clId="{7D17EC8F-CB7A-420C-8482-ABD8F9AE48F5}" dt="2021-07-02T18:20:45.391" v="1"/>
          <ac:spMkLst>
            <pc:docMk/>
            <pc:sldMk cId="1850846340" sldId="260"/>
            <ac:spMk id="2" creationId="{A3E028D3-6A16-4414-988A-07E00CB25A1C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k cId="1850846340" sldId="260"/>
            <ac:spMk id="6" creationId="{3932C3D6-E93B-419F-ADE9-1ED057592CFC}"/>
          </ac:spMkLst>
        </pc:sp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850846340" sldId="260"/>
            <ac:picMk id="3" creationId="{F8F33960-9F14-4CC7-8646-3A878CD4BB3C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850846340" sldId="260"/>
            <ac:picMk id="4" creationId="{1DC28B9D-3444-4C6E-8090-A0DD099C692F}"/>
          </ac:picMkLst>
        </pc:picChg>
      </pc:sldChg>
      <pc:sldChg chg="modSp">
        <pc:chgData name="Peter Price" userId="a9e28417f803a3e4" providerId="LiveId" clId="{7D17EC8F-CB7A-420C-8482-ABD8F9AE48F5}" dt="2021-07-02T18:20:45.391" v="1"/>
        <pc:sldMkLst>
          <pc:docMk/>
          <pc:sldMk cId="1078386906" sldId="261"/>
        </pc:sldMkLst>
        <pc:spChg chg="mod">
          <ac:chgData name="Peter Price" userId="a9e28417f803a3e4" providerId="LiveId" clId="{7D17EC8F-CB7A-420C-8482-ABD8F9AE48F5}" dt="2021-07-02T18:20:45.391" v="1"/>
          <ac:spMkLst>
            <pc:docMk/>
            <pc:sldMk cId="1078386906" sldId="261"/>
            <ac:spMk id="2" creationId="{A3E028D3-6A16-4414-988A-07E00CB25A1C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k cId="1078386906" sldId="261"/>
            <ac:spMk id="6" creationId="{3932C3D6-E93B-419F-ADE9-1ED057592CFC}"/>
          </ac:spMkLst>
        </pc:sp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078386906" sldId="261"/>
            <ac:picMk id="3" creationId="{F8F33960-9F14-4CC7-8646-3A878CD4BB3C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078386906" sldId="261"/>
            <ac:picMk id="1026" creationId="{126EBA58-AF5E-47A2-97CF-C9616DAE71BC}"/>
          </ac:picMkLst>
        </pc:picChg>
      </pc:sldChg>
      <pc:sldChg chg="modSp">
        <pc:chgData name="Peter Price" userId="a9e28417f803a3e4" providerId="LiveId" clId="{7D17EC8F-CB7A-420C-8482-ABD8F9AE48F5}" dt="2021-07-02T18:20:45.391" v="1"/>
        <pc:sldMkLst>
          <pc:docMk/>
          <pc:sldMk cId="1911810767" sldId="262"/>
        </pc:sldMkLst>
        <pc:spChg chg="mod">
          <ac:chgData name="Peter Price" userId="a9e28417f803a3e4" providerId="LiveId" clId="{7D17EC8F-CB7A-420C-8482-ABD8F9AE48F5}" dt="2021-07-02T18:20:45.391" v="1"/>
          <ac:spMkLst>
            <pc:docMk/>
            <pc:sldMk cId="1911810767" sldId="262"/>
            <ac:spMk id="2" creationId="{A3E028D3-6A16-4414-988A-07E00CB25A1C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k cId="1911810767" sldId="262"/>
            <ac:spMk id="6" creationId="{3932C3D6-E93B-419F-ADE9-1ED057592CFC}"/>
          </ac:spMkLst>
        </pc:sp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911810767" sldId="262"/>
            <ac:picMk id="3" creationId="{F8F33960-9F14-4CC7-8646-3A878CD4BB3C}"/>
          </ac:picMkLst>
        </pc:picChg>
        <pc:picChg chg="mod">
          <ac:chgData name="Peter Price" userId="a9e28417f803a3e4" providerId="LiveId" clId="{7D17EC8F-CB7A-420C-8482-ABD8F9AE48F5}" dt="2021-07-02T18:20:45.391" v="1"/>
          <ac:picMkLst>
            <pc:docMk/>
            <pc:sldMk cId="1911810767" sldId="262"/>
            <ac:picMk id="9" creationId="{D946AB64-9265-4A91-BE45-B268416E3BB3}"/>
          </ac:picMkLst>
        </pc:picChg>
      </pc:sldChg>
      <pc:sldMasterChg chg="modSp modSldLayout">
        <pc:chgData name="Peter Price" userId="a9e28417f803a3e4" providerId="LiveId" clId="{7D17EC8F-CB7A-420C-8482-ABD8F9AE48F5}" dt="2021-07-02T18:20:45.391" v="1"/>
        <pc:sldMasterMkLst>
          <pc:docMk/>
          <pc:sldMasterMk cId="3128901031" sldId="2147483796"/>
        </pc:sldMasterMkLst>
        <pc:spChg chg="mod">
          <ac:chgData name="Peter Price" userId="a9e28417f803a3e4" providerId="LiveId" clId="{7D17EC8F-CB7A-420C-8482-ABD8F9AE48F5}" dt="2021-07-02T18:20:45.391" v="1"/>
          <ac:spMkLst>
            <pc:docMk/>
            <pc:sldMasterMk cId="3128901031" sldId="2147483796"/>
            <ac:spMk id="2" creationId="{C7AEDCB7-97A9-4466-9673-3036C9B3F770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asterMk cId="3128901031" sldId="2147483796"/>
            <ac:spMk id="3" creationId="{4EB02EB0-C9C1-497E-B33A-77E4721096A0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asterMk cId="3128901031" sldId="2147483796"/>
            <ac:spMk id="4" creationId="{A652747D-E111-49F3-BB75-D4F38D6B1390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asterMk cId="3128901031" sldId="2147483796"/>
            <ac:spMk id="5" creationId="{7E286AD0-A5E7-48B3-AB78-B75CC93A2072}"/>
          </ac:spMkLst>
        </pc:spChg>
        <pc:spChg chg="mod">
          <ac:chgData name="Peter Price" userId="a9e28417f803a3e4" providerId="LiveId" clId="{7D17EC8F-CB7A-420C-8482-ABD8F9AE48F5}" dt="2021-07-02T18:20:45.391" v="1"/>
          <ac:spMkLst>
            <pc:docMk/>
            <pc:sldMasterMk cId="3128901031" sldId="2147483796"/>
            <ac:spMk id="6" creationId="{10982AB1-D77A-4398-B030-CB5C349AA7C7}"/>
          </ac:spMkLst>
        </pc:sp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3237788188" sldId="2147483797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237788188" sldId="2147483797"/>
              <ac:spMk id="2" creationId="{0A5653A5-53AA-488F-A516-6F57D9734DD2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237788188" sldId="2147483797"/>
              <ac:spMk id="3" creationId="{FDC37764-4DD4-4182-9781-0C3BBB1705FE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516757736" sldId="2147483799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516757736" sldId="2147483799"/>
              <ac:spMk id="2" creationId="{E1CCAB19-358E-496B-A717-BA0B503D21E3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516757736" sldId="2147483799"/>
              <ac:spMk id="3" creationId="{5751B85D-9ED3-4A31-B7F0-40B76A73A0FF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1622263824" sldId="2147483800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1622263824" sldId="2147483800"/>
              <ac:spMk id="3" creationId="{CC148E9F-9524-4E0F-85CD-83A12DF9EBA4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1622263824" sldId="2147483800"/>
              <ac:spMk id="4" creationId="{CE0AEBC7-5B6E-498F-8FA9-3BBD14255CFC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3621152124" sldId="2147483801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621152124" sldId="2147483801"/>
              <ac:spMk id="2" creationId="{7EF3F6F3-D3F9-4DA2-9544-CB307E2C9D43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621152124" sldId="2147483801"/>
              <ac:spMk id="3" creationId="{F633D258-7C04-4B50-BADD-D56503F65BA0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621152124" sldId="2147483801"/>
              <ac:spMk id="4" creationId="{1FAE1B00-DFBA-4752-9304-8643EAA80DD7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621152124" sldId="2147483801"/>
              <ac:spMk id="5" creationId="{8BC62BEA-32DB-4701-88CC-832280B7E750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3621152124" sldId="2147483801"/>
              <ac:spMk id="6" creationId="{9D62952A-BA80-447D-95A1-EF8E710B9F22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2848863766" sldId="2147483804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2848863766" sldId="2147483804"/>
              <ac:spMk id="2" creationId="{F0778DE1-8F5F-493A-A3FA-1758F38B0F17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2848863766" sldId="2147483804"/>
              <ac:spMk id="3" creationId="{5A929731-9488-4331-968D-2161645FE39D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2848863766" sldId="2147483804"/>
              <ac:spMk id="4" creationId="{B627657B-193C-4979-A9C6-263D9AAD2E3B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1812028220" sldId="2147483805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1812028220" sldId="2147483805"/>
              <ac:spMk id="2" creationId="{6C5E41B0-5B10-4442-B19D-624181DC1C2C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1812028220" sldId="2147483805"/>
              <ac:spMk id="3" creationId="{B1253B2F-F126-4D3E-AC4C-F8C69D9CC008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1812028220" sldId="2147483805"/>
              <ac:spMk id="4" creationId="{76909B09-F59D-4E34-88A0-7D2686C04D7F}"/>
            </ac:spMkLst>
          </pc:spChg>
        </pc:sldLayoutChg>
        <pc:sldLayoutChg chg="modSp">
          <pc:chgData name="Peter Price" userId="a9e28417f803a3e4" providerId="LiveId" clId="{7D17EC8F-CB7A-420C-8482-ABD8F9AE48F5}" dt="2021-07-02T18:20:45.391" v="1"/>
          <pc:sldLayoutMkLst>
            <pc:docMk/>
            <pc:sldMasterMk cId="3128901031" sldId="2147483796"/>
            <pc:sldLayoutMk cId="246468166" sldId="2147483807"/>
          </pc:sldLayoutMkLst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246468166" sldId="2147483807"/>
              <ac:spMk id="2" creationId="{E6D990B9-BD7A-4739-B069-637C64E02E0E}"/>
            </ac:spMkLst>
          </pc:spChg>
          <pc:spChg chg="mod">
            <ac:chgData name="Peter Price" userId="a9e28417f803a3e4" providerId="LiveId" clId="{7D17EC8F-CB7A-420C-8482-ABD8F9AE48F5}" dt="2021-07-02T18:20:45.391" v="1"/>
            <ac:spMkLst>
              <pc:docMk/>
              <pc:sldMasterMk cId="3128901031" sldId="2147483796"/>
              <pc:sldLayoutMk cId="246468166" sldId="2147483807"/>
              <ac:spMk id="3" creationId="{916F6D08-6954-4DCC-B824-0249547B04E2}"/>
            </ac:spMkLst>
          </pc:spChg>
        </pc:sldLayoutChg>
      </pc:sldMasterChg>
    </pc:docChg>
  </pc:docChgLst>
  <pc:docChgLst>
    <pc:chgData name="Peter Price" userId="a9e28417f803a3e4" providerId="LiveId" clId="{A206F674-73E5-4E8A-B09F-C71964446DE7}"/>
    <pc:docChg chg="undo redo custSel addSld delSld modSld modMainMaster">
      <pc:chgData name="Peter Price" userId="a9e28417f803a3e4" providerId="LiveId" clId="{A206F674-73E5-4E8A-B09F-C71964446DE7}" dt="2022-07-27T15:29:35.655" v="581" actId="47"/>
      <pc:docMkLst>
        <pc:docMk/>
      </pc:docMkLst>
      <pc:sldChg chg="addSp delSp modSp mod setBg setClrOvrMap delDesignElem">
        <pc:chgData name="Peter Price" userId="a9e28417f803a3e4" providerId="LiveId" clId="{A206F674-73E5-4E8A-B09F-C71964446DE7}" dt="2022-07-27T14:08:54.715" v="67"/>
        <pc:sldMkLst>
          <pc:docMk/>
          <pc:sldMk cId="1106263117" sldId="256"/>
        </pc:sldMkLst>
        <pc:spChg chg="mod ord">
          <ac:chgData name="Peter Price" userId="a9e28417f803a3e4" providerId="LiveId" clId="{A206F674-73E5-4E8A-B09F-C71964446DE7}" dt="2022-07-27T14:08:54.715" v="67"/>
          <ac:spMkLst>
            <pc:docMk/>
            <pc:sldMk cId="1106263117" sldId="256"/>
            <ac:spMk id="7" creationId="{766BE8A5-4BC8-40A7-8088-87C3003DEF75}"/>
          </ac:spMkLst>
        </pc:spChg>
        <pc:spChg chg="add del">
          <ac:chgData name="Peter Price" userId="a9e28417f803a3e4" providerId="LiveId" clId="{A206F674-73E5-4E8A-B09F-C71964446DE7}" dt="2022-07-27T13:58:05.664" v="18" actId="26606"/>
          <ac:spMkLst>
            <pc:docMk/>
            <pc:sldMk cId="1106263117" sldId="256"/>
            <ac:spMk id="13" creationId="{605494DE-B078-4D87-BB01-C84320618DAD}"/>
          </ac:spMkLst>
        </pc:spChg>
        <pc:spChg chg="add del">
          <ac:chgData name="Peter Price" userId="a9e28417f803a3e4" providerId="LiveId" clId="{A206F674-73E5-4E8A-B09F-C71964446DE7}" dt="2022-07-27T13:58:05.664" v="18" actId="26606"/>
          <ac:spMkLst>
            <pc:docMk/>
            <pc:sldMk cId="1106263117" sldId="256"/>
            <ac:spMk id="15" creationId="{9A0576B0-CD8C-4661-95C8-A9F2CE7CDDB0}"/>
          </ac:spMkLst>
        </pc:spChg>
        <pc:spChg chg="add del">
          <ac:chgData name="Peter Price" userId="a9e28417f803a3e4" providerId="LiveId" clId="{A206F674-73E5-4E8A-B09F-C71964446DE7}" dt="2022-07-27T13:58:05.664" v="18" actId="26606"/>
          <ac:spMkLst>
            <pc:docMk/>
            <pc:sldMk cId="1106263117" sldId="256"/>
            <ac:spMk id="17" creationId="{3FF60E2B-3919-423C-B1FF-56CDE6681165}"/>
          </ac:spMkLst>
        </pc:spChg>
        <pc:spChg chg="add del">
          <ac:chgData name="Peter Price" userId="a9e28417f803a3e4" providerId="LiveId" clId="{A206F674-73E5-4E8A-B09F-C71964446DE7}" dt="2022-07-27T13:47:50.582" v="1" actId="26606"/>
          <ac:spMkLst>
            <pc:docMk/>
            <pc:sldMk cId="1106263117" sldId="256"/>
            <ac:spMk id="22" creationId="{1825AC39-5F85-4CAA-8A81-A1287086B2B6}"/>
          </ac:spMkLst>
        </pc:spChg>
        <pc:spChg chg="add del">
          <ac:chgData name="Peter Price" userId="a9e28417f803a3e4" providerId="LiveId" clId="{A206F674-73E5-4E8A-B09F-C71964446DE7}" dt="2022-07-27T13:47:50.582" v="1" actId="26606"/>
          <ac:spMkLst>
            <pc:docMk/>
            <pc:sldMk cId="1106263117" sldId="256"/>
            <ac:spMk id="24" creationId="{95DA4D23-37FC-4B90-8188-F0377C5FF44B}"/>
          </ac:spMkLst>
        </pc:spChg>
        <pc:spChg chg="add del">
          <ac:chgData name="Peter Price" userId="a9e28417f803a3e4" providerId="LiveId" clId="{A206F674-73E5-4E8A-B09F-C71964446DE7}" dt="2022-07-27T13:47:50.582" v="1" actId="26606"/>
          <ac:spMkLst>
            <pc:docMk/>
            <pc:sldMk cId="1106263117" sldId="256"/>
            <ac:spMk id="26" creationId="{A7A4B465-FBCC-4CD4-89A1-82992A7B47FF}"/>
          </ac:spMkLst>
        </pc:spChg>
        <pc:spChg chg="add del">
          <ac:chgData name="Peter Price" userId="a9e28417f803a3e4" providerId="LiveId" clId="{A206F674-73E5-4E8A-B09F-C71964446DE7}" dt="2022-07-27T13:47:50.582" v="1" actId="26606"/>
          <ac:spMkLst>
            <pc:docMk/>
            <pc:sldMk cId="1106263117" sldId="256"/>
            <ac:spMk id="28" creationId="{909E572F-9CDC-4214-9D42-FF0017649590}"/>
          </ac:spMkLst>
        </pc:spChg>
        <pc:spChg chg="add del">
          <ac:chgData name="Peter Price" userId="a9e28417f803a3e4" providerId="LiveId" clId="{A206F674-73E5-4E8A-B09F-C71964446DE7}" dt="2022-07-27T14:04:20.707" v="32" actId="26606"/>
          <ac:spMkLst>
            <pc:docMk/>
            <pc:sldMk cId="1106263117" sldId="256"/>
            <ac:spMk id="30" creationId="{0DE6A193-4755-479A-BC6F-A7EBCA73BE1A}"/>
          </ac:spMkLst>
        </pc:spChg>
        <pc:spChg chg="add del">
          <ac:chgData name="Peter Price" userId="a9e28417f803a3e4" providerId="LiveId" clId="{A206F674-73E5-4E8A-B09F-C71964446DE7}" dt="2022-07-27T14:04:20.707" v="32" actId="26606"/>
          <ac:spMkLst>
            <pc:docMk/>
            <pc:sldMk cId="1106263117" sldId="256"/>
            <ac:spMk id="31" creationId="{AB8B8498-A488-40AF-99EB-F622ED9AD6B8}"/>
          </ac:spMkLst>
        </pc:spChg>
        <pc:spChg chg="add del">
          <ac:chgData name="Peter Price" userId="a9e28417f803a3e4" providerId="LiveId" clId="{A206F674-73E5-4E8A-B09F-C71964446DE7}" dt="2022-07-27T14:04:20.707" v="32" actId="26606"/>
          <ac:spMkLst>
            <pc:docMk/>
            <pc:sldMk cId="1106263117" sldId="256"/>
            <ac:spMk id="32" creationId="{2F033D07-FE42-4E5C-A00A-FFE1D42C0FFD}"/>
          </ac:spMkLst>
        </pc:spChg>
        <pc:spChg chg="add del">
          <ac:chgData name="Peter Price" userId="a9e28417f803a3e4" providerId="LiveId" clId="{A206F674-73E5-4E8A-B09F-C71964446DE7}" dt="2022-07-27T14:08:54.715" v="67"/>
          <ac:spMkLst>
            <pc:docMk/>
            <pc:sldMk cId="1106263117" sldId="256"/>
            <ac:spMk id="37" creationId="{47942995-B07F-4636-9A06-C6A104B260A8}"/>
          </ac:spMkLst>
        </pc:spChg>
        <pc:spChg chg="add del">
          <ac:chgData name="Peter Price" userId="a9e28417f803a3e4" providerId="LiveId" clId="{A206F674-73E5-4E8A-B09F-C71964446DE7}" dt="2022-07-27T14:08:54.715" v="67"/>
          <ac:spMkLst>
            <pc:docMk/>
            <pc:sldMk cId="1106263117" sldId="256"/>
            <ac:spMk id="44" creationId="{B81933D1-5615-42C7-9C0B-4EB7105CCE2D}"/>
          </ac:spMkLst>
        </pc:spChg>
        <pc:spChg chg="add del">
          <ac:chgData name="Peter Price" userId="a9e28417f803a3e4" providerId="LiveId" clId="{A206F674-73E5-4E8A-B09F-C71964446DE7}" dt="2022-07-27T14:08:54.715" v="67"/>
          <ac:spMkLst>
            <pc:docMk/>
            <pc:sldMk cId="1106263117" sldId="256"/>
            <ac:spMk id="46" creationId="{19C9EAEA-39D0-4B0E-A0EB-51E7B26740B1}"/>
          </ac:spMkLst>
        </pc:spChg>
        <pc:grpChg chg="add del">
          <ac:chgData name="Peter Price" userId="a9e28417f803a3e4" providerId="LiveId" clId="{A206F674-73E5-4E8A-B09F-C71964446DE7}" dt="2022-07-27T14:08:54.715" v="67"/>
          <ac:grpSpMkLst>
            <pc:docMk/>
            <pc:sldMk cId="1106263117" sldId="256"/>
            <ac:grpSpMk id="39" creationId="{032D8612-31EB-44CF-A1D0-14FD4C705424}"/>
          </ac:grpSpMkLst>
        </pc:grpChg>
        <pc:picChg chg="mod ord">
          <ac:chgData name="Peter Price" userId="a9e28417f803a3e4" providerId="LiveId" clId="{A206F674-73E5-4E8A-B09F-C71964446DE7}" dt="2022-07-27T14:04:20.707" v="32" actId="26606"/>
          <ac:picMkLst>
            <pc:docMk/>
            <pc:sldMk cId="1106263117" sldId="256"/>
            <ac:picMk id="8" creationId="{8775E7CC-60FF-400C-966A-29FD29609EA6}"/>
          </ac:picMkLst>
        </pc:picChg>
      </pc:sldChg>
      <pc:sldChg chg="addSp delSp modSp del mod setBg addAnim delAnim setClrOvrMap delDesignElem">
        <pc:chgData name="Peter Price" userId="a9e28417f803a3e4" providerId="LiveId" clId="{A206F674-73E5-4E8A-B09F-C71964446DE7}" dt="2022-07-27T14:39:49.338" v="305" actId="47"/>
        <pc:sldMkLst>
          <pc:docMk/>
          <pc:sldMk cId="1132907623" sldId="258"/>
        </pc:sldMkLst>
        <pc:spChg chg="mod ord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2" creationId="{A3E028D3-6A16-4414-988A-07E00CB25A1C}"/>
          </ac:spMkLst>
        </pc:spChg>
        <pc:spChg chg="add del">
          <ac:chgData name="Peter Price" userId="a9e28417f803a3e4" providerId="LiveId" clId="{A206F674-73E5-4E8A-B09F-C71964446DE7}" dt="2022-07-27T13:58:09.454" v="20" actId="21"/>
          <ac:spMkLst>
            <pc:docMk/>
            <pc:sldMk cId="1132907623" sldId="258"/>
            <ac:spMk id="6" creationId="{3932C3D6-E93B-419F-ADE9-1ED057592CFC}"/>
          </ac:spMkLst>
        </pc:spChg>
        <pc:spChg chg="add del">
          <ac:chgData name="Peter Price" userId="a9e28417f803a3e4" providerId="LiveId" clId="{A206F674-73E5-4E8A-B09F-C71964446DE7}" dt="2022-07-27T13:55:52.297" v="6" actId="26606"/>
          <ac:spMkLst>
            <pc:docMk/>
            <pc:sldMk cId="1132907623" sldId="258"/>
            <ac:spMk id="13" creationId="{6753252F-4873-4F63-801D-CC719279A7D5}"/>
          </ac:spMkLst>
        </pc:spChg>
        <pc:spChg chg="add del">
          <ac:chgData name="Peter Price" userId="a9e28417f803a3e4" providerId="LiveId" clId="{A206F674-73E5-4E8A-B09F-C71964446DE7}" dt="2022-07-27T13:55:52.297" v="6" actId="26606"/>
          <ac:spMkLst>
            <pc:docMk/>
            <pc:sldMk cId="1132907623" sldId="258"/>
            <ac:spMk id="15" creationId="{047C8CCB-F95D-4249-92DD-651249D3535A}"/>
          </ac:spMkLst>
        </pc:spChg>
        <pc:spChg chg="add del">
          <ac:chgData name="Peter Price" userId="a9e28417f803a3e4" providerId="LiveId" clId="{A206F674-73E5-4E8A-B09F-C71964446DE7}" dt="2022-07-27T13:56:04.566" v="8" actId="26606"/>
          <ac:spMkLst>
            <pc:docMk/>
            <pc:sldMk cId="1132907623" sldId="258"/>
            <ac:spMk id="17" creationId="{8EC0EE2B-2029-48DD-893D-F528E651B07D}"/>
          </ac:spMkLst>
        </pc:spChg>
        <pc:spChg chg="add del">
          <ac:chgData name="Peter Price" userId="a9e28417f803a3e4" providerId="LiveId" clId="{A206F674-73E5-4E8A-B09F-C71964446DE7}" dt="2022-07-27T13:56:04.566" v="8" actId="26606"/>
          <ac:spMkLst>
            <pc:docMk/>
            <pc:sldMk cId="1132907623" sldId="258"/>
            <ac:spMk id="18" creationId="{9CB95732-565A-4D2C-A3AB-CC460C0D3826}"/>
          </ac:spMkLst>
        </pc:spChg>
        <pc:spChg chg="add del">
          <ac:chgData name="Peter Price" userId="a9e28417f803a3e4" providerId="LiveId" clId="{A206F674-73E5-4E8A-B09F-C71964446DE7}" dt="2022-07-27T13:56:04.566" v="8" actId="26606"/>
          <ac:spMkLst>
            <pc:docMk/>
            <pc:sldMk cId="1132907623" sldId="258"/>
            <ac:spMk id="19" creationId="{45AE1D08-1ED1-4F59-B42F-4D8EA33DC8C6}"/>
          </ac:spMkLst>
        </pc:spChg>
        <pc:spChg chg="add del">
          <ac:chgData name="Peter Price" userId="a9e28417f803a3e4" providerId="LiveId" clId="{A206F674-73E5-4E8A-B09F-C71964446DE7}" dt="2022-07-27T13:56:04.566" v="8" actId="26606"/>
          <ac:spMkLst>
            <pc:docMk/>
            <pc:sldMk cId="1132907623" sldId="258"/>
            <ac:spMk id="20" creationId="{77F1AF47-AE98-4034-BD91-1976FA4D9C4C}"/>
          </ac:spMkLst>
        </pc:spChg>
        <pc:spChg chg="add del">
          <ac:chgData name="Peter Price" userId="a9e28417f803a3e4" providerId="LiveId" clId="{A206F674-73E5-4E8A-B09F-C71964446DE7}" dt="2022-07-27T13:56:04.566" v="8" actId="26606"/>
          <ac:spMkLst>
            <pc:docMk/>
            <pc:sldMk cId="1132907623" sldId="258"/>
            <ac:spMk id="21" creationId="{9A79B912-88EA-4640-BDEB-51B3B11A026A}"/>
          </ac:spMkLst>
        </pc:spChg>
        <pc:spChg chg="add del">
          <ac:chgData name="Peter Price" userId="a9e28417f803a3e4" providerId="LiveId" clId="{A206F674-73E5-4E8A-B09F-C71964446DE7}" dt="2022-07-27T13:56:07.143" v="10" actId="26606"/>
          <ac:spMkLst>
            <pc:docMk/>
            <pc:sldMk cId="1132907623" sldId="258"/>
            <ac:spMk id="23" creationId="{1ED8053C-AF28-403A-90F2-67A100EDECE4}"/>
          </ac:spMkLst>
        </pc:spChg>
        <pc:spChg chg="add del">
          <ac:chgData name="Peter Price" userId="a9e28417f803a3e4" providerId="LiveId" clId="{A206F674-73E5-4E8A-B09F-C71964446DE7}" dt="2022-07-27T13:56:07.143" v="10" actId="26606"/>
          <ac:spMkLst>
            <pc:docMk/>
            <pc:sldMk cId="1132907623" sldId="258"/>
            <ac:spMk id="24" creationId="{75113B34-7035-4482-B6EF-FB40D32DA8D2}"/>
          </ac:spMkLst>
        </pc:spChg>
        <pc:spChg chg="add del">
          <ac:chgData name="Peter Price" userId="a9e28417f803a3e4" providerId="LiveId" clId="{A206F674-73E5-4E8A-B09F-C71964446DE7}" dt="2022-07-27T13:56:29.071" v="12" actId="26606"/>
          <ac:spMkLst>
            <pc:docMk/>
            <pc:sldMk cId="1132907623" sldId="258"/>
            <ac:spMk id="26" creationId="{2111B97A-2FB0-4625-8C2E-CDCB1AF683A2}"/>
          </ac:spMkLst>
        </pc:spChg>
        <pc:spChg chg="add del">
          <ac:chgData name="Peter Price" userId="a9e28417f803a3e4" providerId="LiveId" clId="{A206F674-73E5-4E8A-B09F-C71964446DE7}" dt="2022-07-27T13:56:29.071" v="12" actId="26606"/>
          <ac:spMkLst>
            <pc:docMk/>
            <pc:sldMk cId="1132907623" sldId="258"/>
            <ac:spMk id="29" creationId="{8ED94938-268E-4C0A-A08A-B3980C78BAEB}"/>
          </ac:spMkLst>
        </pc:spChg>
        <pc:spChg chg="add del">
          <ac:chgData name="Peter Price" userId="a9e28417f803a3e4" providerId="LiveId" clId="{A206F674-73E5-4E8A-B09F-C71964446DE7}" dt="2022-07-27T13:58:41.089" v="24" actId="26606"/>
          <ac:spMkLst>
            <pc:docMk/>
            <pc:sldMk cId="1132907623" sldId="258"/>
            <ac:spMk id="31" creationId="{C18DD249-7BAF-43E4-96D2-897DF8277025}"/>
          </ac:spMkLst>
        </pc:spChg>
        <pc:spChg chg="add del">
          <ac:chgData name="Peter Price" userId="a9e28417f803a3e4" providerId="LiveId" clId="{A206F674-73E5-4E8A-B09F-C71964446DE7}" dt="2022-07-27T13:58:41.089" v="24" actId="26606"/>
          <ac:spMkLst>
            <pc:docMk/>
            <pc:sldMk cId="1132907623" sldId="258"/>
            <ac:spMk id="32" creationId="{93709A93-4FBF-496D-9228-3D3DBCF5064D}"/>
          </ac:spMkLst>
        </pc:spChg>
        <pc:spChg chg="add del">
          <ac:chgData name="Peter Price" userId="a9e28417f803a3e4" providerId="LiveId" clId="{A206F674-73E5-4E8A-B09F-C71964446DE7}" dt="2022-07-27T13:58:41.089" v="24" actId="26606"/>
          <ac:spMkLst>
            <pc:docMk/>
            <pc:sldMk cId="1132907623" sldId="258"/>
            <ac:spMk id="33" creationId="{AC6F8F5A-EAFE-459F-8F54-9D86D539F12E}"/>
          </ac:spMkLst>
        </pc:spChg>
        <pc:spChg chg="add del">
          <ac:chgData name="Peter Price" userId="a9e28417f803a3e4" providerId="LiveId" clId="{A206F674-73E5-4E8A-B09F-C71964446DE7}" dt="2022-07-27T13:58:41.089" v="24" actId="26606"/>
          <ac:spMkLst>
            <pc:docMk/>
            <pc:sldMk cId="1132907623" sldId="258"/>
            <ac:spMk id="34" creationId="{C3FD65E3-4E8F-40F8-B00F-C3CA65D8A3BE}"/>
          </ac:spMkLst>
        </pc:spChg>
        <pc:spChg chg="add del">
          <ac:chgData name="Peter Price" userId="a9e28417f803a3e4" providerId="LiveId" clId="{A206F674-73E5-4E8A-B09F-C71964446DE7}" dt="2022-07-27T13:58:41.089" v="24" actId="26606"/>
          <ac:spMkLst>
            <pc:docMk/>
            <pc:sldMk cId="1132907623" sldId="258"/>
            <ac:spMk id="35" creationId="{5DFA2231-FFDF-4250-983C-D460855A37B8}"/>
          </ac:spMkLst>
        </pc:spChg>
        <pc:spChg chg="add del">
          <ac:chgData name="Peter Price" userId="a9e28417f803a3e4" providerId="LiveId" clId="{A206F674-73E5-4E8A-B09F-C71964446DE7}" dt="2022-07-27T13:58:41.058" v="23" actId="26606"/>
          <ac:spMkLst>
            <pc:docMk/>
            <pc:sldMk cId="1132907623" sldId="258"/>
            <ac:spMk id="40" creationId="{FF638861-22F4-42BD-AB54-580F4FFF9F5F}"/>
          </ac:spMkLst>
        </pc:spChg>
        <pc:spChg chg="add del">
          <ac:chgData name="Peter Price" userId="a9e28417f803a3e4" providerId="LiveId" clId="{A206F674-73E5-4E8A-B09F-C71964446DE7}" dt="2022-07-27T13:58:41.058" v="23" actId="26606"/>
          <ac:spMkLst>
            <pc:docMk/>
            <pc:sldMk cId="1132907623" sldId="258"/>
            <ac:spMk id="42" creationId="{6CACE173-0A3A-4306-B76C-60A0714C31C3}"/>
          </ac:spMkLst>
        </pc:spChg>
        <pc:spChg chg="add del">
          <ac:chgData name="Peter Price" userId="a9e28417f803a3e4" providerId="LiveId" clId="{A206F674-73E5-4E8A-B09F-C71964446DE7}" dt="2022-07-27T13:58:41.058" v="23" actId="26606"/>
          <ac:spMkLst>
            <pc:docMk/>
            <pc:sldMk cId="1132907623" sldId="258"/>
            <ac:spMk id="44" creationId="{BE5996B0-F3AC-4A78-A5EF-139FD34959EF}"/>
          </ac:spMkLst>
        </pc:spChg>
        <pc:spChg chg="add del">
          <ac:chgData name="Peter Price" userId="a9e28417f803a3e4" providerId="LiveId" clId="{A206F674-73E5-4E8A-B09F-C71964446DE7}" dt="2022-07-27T13:58:41.058" v="23" actId="26606"/>
          <ac:spMkLst>
            <pc:docMk/>
            <pc:sldMk cId="1132907623" sldId="258"/>
            <ac:spMk id="46" creationId="{347C85EF-9B88-46AF-B40D-70F2DDDE18BE}"/>
          </ac:spMkLst>
        </pc:spChg>
        <pc:spChg chg="add del">
          <ac:chgData name="Peter Price" userId="a9e28417f803a3e4" providerId="LiveId" clId="{A206F674-73E5-4E8A-B09F-C71964446DE7}" dt="2022-07-27T14:06:19.360" v="38" actId="26606"/>
          <ac:spMkLst>
            <pc:docMk/>
            <pc:sldMk cId="1132907623" sldId="258"/>
            <ac:spMk id="48" creationId="{6753252F-4873-4F63-801D-CC719279A7D5}"/>
          </ac:spMkLst>
        </pc:spChg>
        <pc:spChg chg="add del">
          <ac:chgData name="Peter Price" userId="a9e28417f803a3e4" providerId="LiveId" clId="{A206F674-73E5-4E8A-B09F-C71964446DE7}" dt="2022-07-27T14:06:19.360" v="38" actId="26606"/>
          <ac:spMkLst>
            <pc:docMk/>
            <pc:sldMk cId="1132907623" sldId="258"/>
            <ac:spMk id="49" creationId="{047C8CCB-F95D-4249-92DD-651249D3535A}"/>
          </ac:spMkLst>
        </pc:spChg>
        <pc:spChg chg="add del">
          <ac:chgData name="Peter Price" userId="a9e28417f803a3e4" providerId="LiveId" clId="{A206F674-73E5-4E8A-B09F-C71964446DE7}" dt="2022-07-27T14:06:19.336" v="37" actId="26606"/>
          <ac:spMkLst>
            <pc:docMk/>
            <pc:sldMk cId="1132907623" sldId="258"/>
            <ac:spMk id="54" creationId="{7C9BE72A-4F97-4FA0-AF09-2C65D071CFF3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56" creationId="{99413ED5-9ED4-4772-BCE4-2BCAE6B12E35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57" creationId="{533BF18B-C8A1-400D-BBBD-6103EC90FE1A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58" creationId="{04357C93-F0CB-4A1C-8F77-4E9063789819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60" creationId="{90F533E9-6690-41A8-A372-4C6C622D028D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65" creationId="{82B0BD37-87F5-4DDB-B767-20FA06048900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67" creationId="{ADFE5C4E-0B5D-4AB5-9877-3993F84A3D4D}"/>
          </ac:spMkLst>
        </pc:spChg>
        <pc:spChg chg="add del">
          <ac:chgData name="Peter Price" userId="a9e28417f803a3e4" providerId="LiveId" clId="{A206F674-73E5-4E8A-B09F-C71964446DE7}" dt="2022-07-27T14:08:58.651" v="69" actId="26606"/>
          <ac:spMkLst>
            <pc:docMk/>
            <pc:sldMk cId="1132907623" sldId="258"/>
            <ac:spMk id="69" creationId="{06048CCE-094B-4948-B61B-DE627F176712}"/>
          </ac:spMkLst>
        </pc:spChg>
        <pc:spChg chg="add del">
          <ac:chgData name="Peter Price" userId="a9e28417f803a3e4" providerId="LiveId" clId="{A206F674-73E5-4E8A-B09F-C71964446DE7}" dt="2022-07-27T14:07:51.675" v="43" actId="26606"/>
          <ac:spMkLst>
            <pc:docMk/>
            <pc:sldMk cId="1132907623" sldId="258"/>
            <ac:spMk id="76" creationId="{E3BF711F-F9A0-4EA4-B156-A79E9F362447}"/>
          </ac:spMkLst>
        </pc:spChg>
        <pc:spChg chg="add del">
          <ac:chgData name="Peter Price" userId="a9e28417f803a3e4" providerId="LiveId" clId="{A206F674-73E5-4E8A-B09F-C71964446DE7}" dt="2022-07-27T14:07:51.675" v="43" actId="26606"/>
          <ac:spMkLst>
            <pc:docMk/>
            <pc:sldMk cId="1132907623" sldId="258"/>
            <ac:spMk id="82" creationId="{8ED94938-268E-4C0A-A08A-B3980C78BAEB}"/>
          </ac:spMkLst>
        </pc:spChg>
        <pc:spChg chg="add del">
          <ac:chgData name="Peter Price" userId="a9e28417f803a3e4" providerId="LiveId" clId="{A206F674-73E5-4E8A-B09F-C71964446DE7}" dt="2022-07-27T14:08:57.119" v="68" actId="26606"/>
          <ac:spMkLst>
            <pc:docMk/>
            <pc:sldMk cId="1132907623" sldId="258"/>
            <ac:spMk id="84" creationId="{2111B97A-2FB0-4625-8C2E-CDCB1AF683A2}"/>
          </ac:spMkLst>
        </pc:spChg>
        <pc:spChg chg="add del">
          <ac:chgData name="Peter Price" userId="a9e28417f803a3e4" providerId="LiveId" clId="{A206F674-73E5-4E8A-B09F-C71964446DE7}" dt="2022-07-27T14:08:57.119" v="68" actId="26606"/>
          <ac:spMkLst>
            <pc:docMk/>
            <pc:sldMk cId="1132907623" sldId="258"/>
            <ac:spMk id="87" creationId="{8ED94938-268E-4C0A-A08A-B3980C78BAEB}"/>
          </ac:spMkLst>
        </pc:spChg>
        <pc:grpChg chg="add del">
          <ac:chgData name="Peter Price" userId="a9e28417f803a3e4" providerId="LiveId" clId="{A206F674-73E5-4E8A-B09F-C71964446DE7}" dt="2022-07-27T13:56:29.071" v="12" actId="26606"/>
          <ac:grpSpMkLst>
            <pc:docMk/>
            <pc:sldMk cId="1132907623" sldId="258"/>
            <ac:grpSpMk id="27" creationId="{B83D307E-DF68-43F8-97CE-0AAE950A7129}"/>
          </ac:grpSpMkLst>
        </pc:grpChg>
        <pc:grpChg chg="add del">
          <ac:chgData name="Peter Price" userId="a9e28417f803a3e4" providerId="LiveId" clId="{A206F674-73E5-4E8A-B09F-C71964446DE7}" dt="2022-07-27T14:07:51.675" v="43" actId="26606"/>
          <ac:grpSpMkLst>
            <pc:docMk/>
            <pc:sldMk cId="1132907623" sldId="258"/>
            <ac:grpSpMk id="78" creationId="{B83D307E-DF68-43F8-97CE-0AAE950A7129}"/>
          </ac:grpSpMkLst>
        </pc:grpChg>
        <pc:grpChg chg="add del">
          <ac:chgData name="Peter Price" userId="a9e28417f803a3e4" providerId="LiveId" clId="{A206F674-73E5-4E8A-B09F-C71964446DE7}" dt="2022-07-27T14:08:57.119" v="68" actId="26606"/>
          <ac:grpSpMkLst>
            <pc:docMk/>
            <pc:sldMk cId="1132907623" sldId="258"/>
            <ac:grpSpMk id="85" creationId="{B83D307E-DF68-43F8-97CE-0AAE950A7129}"/>
          </ac:grpSpMkLst>
        </pc:grpChg>
        <pc:picChg chg="mod ord">
          <ac:chgData name="Peter Price" userId="a9e28417f803a3e4" providerId="LiveId" clId="{A206F674-73E5-4E8A-B09F-C71964446DE7}" dt="2022-07-27T14:08:58.651" v="69" actId="26606"/>
          <ac:picMkLst>
            <pc:docMk/>
            <pc:sldMk cId="1132907623" sldId="258"/>
            <ac:picMk id="3" creationId="{F8F33960-9F14-4CC7-8646-3A878CD4BB3C}"/>
          </ac:picMkLst>
        </pc:picChg>
        <pc:picChg chg="mod">
          <ac:chgData name="Peter Price" userId="a9e28417f803a3e4" providerId="LiveId" clId="{A206F674-73E5-4E8A-B09F-C71964446DE7}" dt="2022-07-27T14:08:58.651" v="69" actId="26606"/>
          <ac:picMkLst>
            <pc:docMk/>
            <pc:sldMk cId="1132907623" sldId="258"/>
            <ac:picMk id="7" creationId="{7ECCEBFC-4005-421D-A86A-087E145E5298}"/>
          </ac:picMkLst>
        </pc:picChg>
        <pc:picChg chg="mod ord">
          <ac:chgData name="Peter Price" userId="a9e28417f803a3e4" providerId="LiveId" clId="{A206F674-73E5-4E8A-B09F-C71964446DE7}" dt="2022-07-27T14:08:58.651" v="69" actId="26606"/>
          <ac:picMkLst>
            <pc:docMk/>
            <pc:sldMk cId="1132907623" sldId="258"/>
            <ac:picMk id="8" creationId="{ECB2F75F-9E45-477A-94E6-5CC85CC575F5}"/>
          </ac:picMkLst>
        </pc:picChg>
        <pc:cxnChg chg="add del">
          <ac:chgData name="Peter Price" userId="a9e28417f803a3e4" providerId="LiveId" clId="{A206F674-73E5-4E8A-B09F-C71964446DE7}" dt="2022-07-27T14:08:58.651" v="69" actId="26606"/>
          <ac:cxnSpMkLst>
            <pc:docMk/>
            <pc:sldMk cId="1132907623" sldId="258"/>
            <ac:cxnSpMk id="71" creationId="{5BB48934-4796-4249-B64C-EE2375977B5E}"/>
          </ac:cxnSpMkLst>
        </pc:cxnChg>
      </pc:sldChg>
      <pc:sldChg chg="addSp delSp modSp mod setBg delDesignElem">
        <pc:chgData name="Peter Price" userId="a9e28417f803a3e4" providerId="LiveId" clId="{A206F674-73E5-4E8A-B09F-C71964446DE7}" dt="2022-07-27T14:38:01.828" v="274" actId="1076"/>
        <pc:sldMkLst>
          <pc:docMk/>
          <pc:sldMk cId="2192874462" sldId="259"/>
        </pc:sldMkLst>
        <pc:spChg chg="mod ord">
          <ac:chgData name="Peter Price" userId="a9e28417f803a3e4" providerId="LiveId" clId="{A206F674-73E5-4E8A-B09F-C71964446DE7}" dt="2022-07-27T14:24:36.084" v="70" actId="20577"/>
          <ac:spMkLst>
            <pc:docMk/>
            <pc:sldMk cId="2192874462" sldId="259"/>
            <ac:spMk id="2" creationId="{A3E028D3-6A16-4414-988A-07E00CB25A1C}"/>
          </ac:spMkLst>
        </pc:spChg>
        <pc:spChg chg="add del mod">
          <ac:chgData name="Peter Price" userId="a9e28417f803a3e4" providerId="LiveId" clId="{A206F674-73E5-4E8A-B09F-C71964446DE7}" dt="2022-07-27T14:28:20.121" v="142" actId="12084"/>
          <ac:spMkLst>
            <pc:docMk/>
            <pc:sldMk cId="2192874462" sldId="259"/>
            <ac:spMk id="5" creationId="{63B5C30F-D377-271D-4A15-B10B0B7AEC11}"/>
          </ac:spMkLst>
        </pc:spChg>
        <pc:spChg chg="del">
          <ac:chgData name="Peter Price" userId="a9e28417f803a3e4" providerId="LiveId" clId="{A206F674-73E5-4E8A-B09F-C71964446DE7}" dt="2022-07-27T13:59:02.692" v="25" actId="21"/>
          <ac:spMkLst>
            <pc:docMk/>
            <pc:sldMk cId="2192874462" sldId="259"/>
            <ac:spMk id="6" creationId="{3932C3D6-E93B-419F-ADE9-1ED057592CFC}"/>
          </ac:spMkLst>
        </pc:spChg>
        <pc:spChg chg="add del">
          <ac:chgData name="Peter Price" userId="a9e28417f803a3e4" providerId="LiveId" clId="{A206F674-73E5-4E8A-B09F-C71964446DE7}" dt="2022-07-27T14:08:54.715" v="67"/>
          <ac:spMkLst>
            <pc:docMk/>
            <pc:sldMk cId="2192874462" sldId="259"/>
            <ac:spMk id="9" creationId="{53F29798-D584-4792-9B62-3F5F5C36D619}"/>
          </ac:spMkLst>
        </pc:spChg>
        <pc:graphicFrameChg chg="add mod">
          <ac:chgData name="Peter Price" userId="a9e28417f803a3e4" providerId="LiveId" clId="{A206F674-73E5-4E8A-B09F-C71964446DE7}" dt="2022-07-27T14:29:06.115" v="148" actId="1076"/>
          <ac:graphicFrameMkLst>
            <pc:docMk/>
            <pc:sldMk cId="2192874462" sldId="259"/>
            <ac:graphicFrameMk id="7" creationId="{EC96DDA7-0152-55B0-62E7-272B9BD4BEAB}"/>
          </ac:graphicFrameMkLst>
        </pc:graphicFrameChg>
        <pc:picChg chg="mod">
          <ac:chgData name="Peter Price" userId="a9e28417f803a3e4" providerId="LiveId" clId="{A206F674-73E5-4E8A-B09F-C71964446DE7}" dt="2022-07-27T14:28:52.340" v="146" actId="1076"/>
          <ac:picMkLst>
            <pc:docMk/>
            <pc:sldMk cId="2192874462" sldId="259"/>
            <ac:picMk id="3" creationId="{F8F33960-9F14-4CC7-8646-3A878CD4BB3C}"/>
          </ac:picMkLst>
        </pc:picChg>
        <pc:picChg chg="mod">
          <ac:chgData name="Peter Price" userId="a9e28417f803a3e4" providerId="LiveId" clId="{A206F674-73E5-4E8A-B09F-C71964446DE7}" dt="2022-07-27T14:38:01.828" v="274" actId="1076"/>
          <ac:picMkLst>
            <pc:docMk/>
            <pc:sldMk cId="2192874462" sldId="259"/>
            <ac:picMk id="4" creationId="{C85AB634-7848-405D-BB41-96FFCDD7EB5E}"/>
          </ac:picMkLst>
        </pc:picChg>
      </pc:sldChg>
      <pc:sldChg chg="modSp del">
        <pc:chgData name="Peter Price" userId="a9e28417f803a3e4" providerId="LiveId" clId="{A206F674-73E5-4E8A-B09F-C71964446DE7}" dt="2022-07-27T14:49:51.207" v="425" actId="47"/>
        <pc:sldMkLst>
          <pc:docMk/>
          <pc:sldMk cId="1850846340" sldId="260"/>
        </pc:sldMkLst>
        <pc:spChg chg="mod">
          <ac:chgData name="Peter Price" userId="a9e28417f803a3e4" providerId="LiveId" clId="{A206F674-73E5-4E8A-B09F-C71964446DE7}" dt="2022-07-27T14:08:54.715" v="67"/>
          <ac:spMkLst>
            <pc:docMk/>
            <pc:sldMk cId="1850846340" sldId="260"/>
            <ac:spMk id="2" creationId="{A3E028D3-6A16-4414-988A-07E00CB25A1C}"/>
          </ac:spMkLst>
        </pc:spChg>
      </pc:sldChg>
      <pc:sldChg chg="modSp del">
        <pc:chgData name="Peter Price" userId="a9e28417f803a3e4" providerId="LiveId" clId="{A206F674-73E5-4E8A-B09F-C71964446DE7}" dt="2022-07-27T14:54:42.378" v="458" actId="47"/>
        <pc:sldMkLst>
          <pc:docMk/>
          <pc:sldMk cId="1078386906" sldId="261"/>
        </pc:sldMkLst>
        <pc:spChg chg="mod">
          <ac:chgData name="Peter Price" userId="a9e28417f803a3e4" providerId="LiveId" clId="{A206F674-73E5-4E8A-B09F-C71964446DE7}" dt="2022-07-27T14:08:54.715" v="67"/>
          <ac:spMkLst>
            <pc:docMk/>
            <pc:sldMk cId="1078386906" sldId="261"/>
            <ac:spMk id="2" creationId="{A3E028D3-6A16-4414-988A-07E00CB25A1C}"/>
          </ac:spMkLst>
        </pc:spChg>
      </pc:sldChg>
      <pc:sldChg chg="modSp del">
        <pc:chgData name="Peter Price" userId="a9e28417f803a3e4" providerId="LiveId" clId="{A206F674-73E5-4E8A-B09F-C71964446DE7}" dt="2022-07-27T15:29:35.655" v="581" actId="47"/>
        <pc:sldMkLst>
          <pc:docMk/>
          <pc:sldMk cId="1911810767" sldId="262"/>
        </pc:sldMkLst>
        <pc:spChg chg="mod">
          <ac:chgData name="Peter Price" userId="a9e28417f803a3e4" providerId="LiveId" clId="{A206F674-73E5-4E8A-B09F-C71964446DE7}" dt="2022-07-27T14:08:54.715" v="67"/>
          <ac:spMkLst>
            <pc:docMk/>
            <pc:sldMk cId="1911810767" sldId="262"/>
            <ac:spMk id="2" creationId="{A3E028D3-6A16-4414-988A-07E00CB25A1C}"/>
          </ac:spMkLst>
        </pc:spChg>
      </pc:sldChg>
      <pc:sldChg chg="addSp delSp modSp add mod setBg">
        <pc:chgData name="Peter Price" userId="a9e28417f803a3e4" providerId="LiveId" clId="{A206F674-73E5-4E8A-B09F-C71964446DE7}" dt="2022-07-27T14:39:07.598" v="304" actId="1076"/>
        <pc:sldMkLst>
          <pc:docMk/>
          <pc:sldMk cId="745090804" sldId="263"/>
        </pc:sldMkLst>
        <pc:graphicFrameChg chg="mod">
          <ac:chgData name="Peter Price" userId="a9e28417f803a3e4" providerId="LiveId" clId="{A206F674-73E5-4E8A-B09F-C71964446DE7}" dt="2022-07-27T14:31:36.452" v="195" actId="20577"/>
          <ac:graphicFrameMkLst>
            <pc:docMk/>
            <pc:sldMk cId="745090804" sldId="263"/>
            <ac:graphicFrameMk id="7" creationId="{EC96DDA7-0152-55B0-62E7-272B9BD4BEAB}"/>
          </ac:graphicFrameMkLst>
        </pc:graphicFrameChg>
        <pc:picChg chg="del">
          <ac:chgData name="Peter Price" userId="a9e28417f803a3e4" providerId="LiveId" clId="{A206F674-73E5-4E8A-B09F-C71964446DE7}" dt="2022-07-27T14:30:15.126" v="150" actId="21"/>
          <ac:picMkLst>
            <pc:docMk/>
            <pc:sldMk cId="745090804" sldId="263"/>
            <ac:picMk id="4" creationId="{C85AB634-7848-405D-BB41-96FFCDD7EB5E}"/>
          </ac:picMkLst>
        </pc:picChg>
        <pc:picChg chg="add mod">
          <ac:chgData name="Peter Price" userId="a9e28417f803a3e4" providerId="LiveId" clId="{A206F674-73E5-4E8A-B09F-C71964446DE7}" dt="2022-07-27T14:39:07.598" v="304" actId="1076"/>
          <ac:picMkLst>
            <pc:docMk/>
            <pc:sldMk cId="745090804" sldId="263"/>
            <ac:picMk id="5" creationId="{B1C4D0DF-5970-72D8-8566-A009275F1326}"/>
          </ac:picMkLst>
        </pc:picChg>
      </pc:sldChg>
      <pc:sldChg chg="addSp delSp modSp add mod setBg">
        <pc:chgData name="Peter Price" userId="a9e28417f803a3e4" providerId="LiveId" clId="{A206F674-73E5-4E8A-B09F-C71964446DE7}" dt="2022-07-27T14:48:36.678" v="424" actId="692"/>
        <pc:sldMkLst>
          <pc:docMk/>
          <pc:sldMk cId="1575355776" sldId="264"/>
        </pc:sldMkLst>
        <pc:graphicFrameChg chg="mod">
          <ac:chgData name="Peter Price" userId="a9e28417f803a3e4" providerId="LiveId" clId="{A206F674-73E5-4E8A-B09F-C71964446DE7}" dt="2022-07-27T14:40:55.329" v="335" actId="20577"/>
          <ac:graphicFrameMkLst>
            <pc:docMk/>
            <pc:sldMk cId="1575355776" sldId="264"/>
            <ac:graphicFrameMk id="7" creationId="{EC96DDA7-0152-55B0-62E7-272B9BD4BEAB}"/>
          </ac:graphicFrameMkLst>
        </pc:graphicFrameChg>
        <pc:picChg chg="del">
          <ac:chgData name="Peter Price" userId="a9e28417f803a3e4" providerId="LiveId" clId="{A206F674-73E5-4E8A-B09F-C71964446DE7}" dt="2022-07-27T14:41:04.174" v="336" actId="21"/>
          <ac:picMkLst>
            <pc:docMk/>
            <pc:sldMk cId="1575355776" sldId="264"/>
            <ac:picMk id="4" creationId="{C85AB634-7848-405D-BB41-96FFCDD7EB5E}"/>
          </ac:picMkLst>
        </pc:picChg>
        <pc:picChg chg="add del mod">
          <ac:chgData name="Peter Price" userId="a9e28417f803a3e4" providerId="LiveId" clId="{A206F674-73E5-4E8A-B09F-C71964446DE7}" dt="2022-07-27T14:45:09.896" v="350" actId="21"/>
          <ac:picMkLst>
            <pc:docMk/>
            <pc:sldMk cId="1575355776" sldId="264"/>
            <ac:picMk id="5" creationId="{3E204061-C2DA-11E0-4F0F-3867419CEB2B}"/>
          </ac:picMkLst>
        </pc:picChg>
        <pc:picChg chg="add mod">
          <ac:chgData name="Peter Price" userId="a9e28417f803a3e4" providerId="LiveId" clId="{A206F674-73E5-4E8A-B09F-C71964446DE7}" dt="2022-07-27T14:48:36.678" v="424" actId="692"/>
          <ac:picMkLst>
            <pc:docMk/>
            <pc:sldMk cId="1575355776" sldId="264"/>
            <ac:picMk id="6" creationId="{87214514-23E5-04D2-BEC8-EC7349DB1A58}"/>
          </ac:picMkLst>
        </pc:picChg>
      </pc:sldChg>
      <pc:sldChg chg="addSp delSp modSp add mod">
        <pc:chgData name="Peter Price" userId="a9e28417f803a3e4" providerId="LiveId" clId="{A206F674-73E5-4E8A-B09F-C71964446DE7}" dt="2022-07-27T14:55:34.528" v="497" actId="692"/>
        <pc:sldMkLst>
          <pc:docMk/>
          <pc:sldMk cId="2407038658" sldId="265"/>
        </pc:sldMkLst>
        <pc:graphicFrameChg chg="mod">
          <ac:chgData name="Peter Price" userId="a9e28417f803a3e4" providerId="LiveId" clId="{A206F674-73E5-4E8A-B09F-C71964446DE7}" dt="2022-07-27T14:51:35.580" v="452" actId="20577"/>
          <ac:graphicFrameMkLst>
            <pc:docMk/>
            <pc:sldMk cId="2407038658" sldId="265"/>
            <ac:graphicFrameMk id="7" creationId="{EC96DDA7-0152-55B0-62E7-272B9BD4BEAB}"/>
          </ac:graphicFrameMkLst>
        </pc:graphicFrameChg>
        <pc:picChg chg="add mod">
          <ac:chgData name="Peter Price" userId="a9e28417f803a3e4" providerId="LiveId" clId="{A206F674-73E5-4E8A-B09F-C71964446DE7}" dt="2022-07-27T14:55:34.528" v="497" actId="692"/>
          <ac:picMkLst>
            <pc:docMk/>
            <pc:sldMk cId="2407038658" sldId="265"/>
            <ac:picMk id="4" creationId="{DC762B7D-254D-FA4A-B147-8955CCCEB444}"/>
          </ac:picMkLst>
        </pc:picChg>
        <pc:picChg chg="del">
          <ac:chgData name="Peter Price" userId="a9e28417f803a3e4" providerId="LiveId" clId="{A206F674-73E5-4E8A-B09F-C71964446DE7}" dt="2022-07-27T14:51:43.374" v="453" actId="21"/>
          <ac:picMkLst>
            <pc:docMk/>
            <pc:sldMk cId="2407038658" sldId="265"/>
            <ac:picMk id="6" creationId="{87214514-23E5-04D2-BEC8-EC7349DB1A58}"/>
          </ac:picMkLst>
        </pc:picChg>
      </pc:sldChg>
      <pc:sldChg chg="addSp delSp modSp add mod">
        <pc:chgData name="Peter Price" userId="a9e28417f803a3e4" providerId="LiveId" clId="{A206F674-73E5-4E8A-B09F-C71964446DE7}" dt="2022-07-27T15:29:25.114" v="580" actId="692"/>
        <pc:sldMkLst>
          <pc:docMk/>
          <pc:sldMk cId="4145586650" sldId="266"/>
        </pc:sldMkLst>
        <pc:graphicFrameChg chg="mod">
          <ac:chgData name="Peter Price" userId="a9e28417f803a3e4" providerId="LiveId" clId="{A206F674-73E5-4E8A-B09F-C71964446DE7}" dt="2022-07-27T14:56:44.282" v="536" actId="20577"/>
          <ac:graphicFrameMkLst>
            <pc:docMk/>
            <pc:sldMk cId="4145586650" sldId="266"/>
            <ac:graphicFrameMk id="7" creationId="{EC96DDA7-0152-55B0-62E7-272B9BD4BEAB}"/>
          </ac:graphicFrameMkLst>
        </pc:graphicFrameChg>
        <pc:picChg chg="del">
          <ac:chgData name="Peter Price" userId="a9e28417f803a3e4" providerId="LiveId" clId="{A206F674-73E5-4E8A-B09F-C71964446DE7}" dt="2022-07-27T14:56:49.554" v="537" actId="21"/>
          <ac:picMkLst>
            <pc:docMk/>
            <pc:sldMk cId="4145586650" sldId="266"/>
            <ac:picMk id="4" creationId="{DC762B7D-254D-FA4A-B147-8955CCCEB444}"/>
          </ac:picMkLst>
        </pc:picChg>
        <pc:picChg chg="add mod">
          <ac:chgData name="Peter Price" userId="a9e28417f803a3e4" providerId="LiveId" clId="{A206F674-73E5-4E8A-B09F-C71964446DE7}" dt="2022-07-27T15:29:25.114" v="580" actId="692"/>
          <ac:picMkLst>
            <pc:docMk/>
            <pc:sldMk cId="4145586650" sldId="266"/>
            <ac:picMk id="5" creationId="{DB2E8C42-59A1-C93A-CFE0-12470B121C1D}"/>
          </ac:picMkLst>
        </pc:picChg>
      </pc:sldChg>
      <pc:sldMasterChg chg="setBg modSldLayout">
        <pc:chgData name="Peter Price" userId="a9e28417f803a3e4" providerId="LiveId" clId="{A206F674-73E5-4E8A-B09F-C71964446DE7}" dt="2022-07-27T14:05:13.958" v="34"/>
        <pc:sldMasterMkLst>
          <pc:docMk/>
          <pc:sldMasterMk cId="429328171" sldId="2147483808"/>
        </pc:sldMasterMkLst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2703364198" sldId="2147483809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1992907159" sldId="2147483810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51667786" sldId="2147483811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2621969927" sldId="2147483812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2940356019" sldId="2147483813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3839438623" sldId="2147483814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1825836479" sldId="2147483815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213589354" sldId="2147483816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1270623274" sldId="2147483817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1959515681" sldId="2147483818"/>
          </pc:sldLayoutMkLst>
        </pc:sldLayoutChg>
        <pc:sldLayoutChg chg="setBg">
          <pc:chgData name="Peter Price" userId="a9e28417f803a3e4" providerId="LiveId" clId="{A206F674-73E5-4E8A-B09F-C71964446DE7}" dt="2022-07-27T14:05:13.958" v="34"/>
          <pc:sldLayoutMkLst>
            <pc:docMk/>
            <pc:sldMasterMk cId="429328171" sldId="2147483808"/>
            <pc:sldLayoutMk cId="3801202255" sldId="214748381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AB844-BBA6-4761-8DBB-1BD78A4E47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EEAF5A-E028-4A5B-AC58-43317B994544}">
      <dgm:prSet/>
      <dgm:spPr/>
      <dgm:t>
        <a:bodyPr/>
        <a:lstStyle/>
        <a:p>
          <a:r>
            <a:rPr lang="en-GB" dirty="0"/>
            <a:t>The Invitation</a:t>
          </a:r>
        </a:p>
      </dgm:t>
    </dgm:pt>
    <dgm:pt modelId="{CC9E895C-7022-49D2-AA97-04B19E325B64}" type="parTrans" cxnId="{5820B570-4AAD-4A78-974A-5237CB1DE0DE}">
      <dgm:prSet/>
      <dgm:spPr/>
      <dgm:t>
        <a:bodyPr/>
        <a:lstStyle/>
        <a:p>
          <a:endParaRPr lang="en-GB"/>
        </a:p>
      </dgm:t>
    </dgm:pt>
    <dgm:pt modelId="{130A9BAA-00CF-4DA4-9F0E-60E788834F78}" type="sibTrans" cxnId="{5820B570-4AAD-4A78-974A-5237CB1DE0DE}">
      <dgm:prSet/>
      <dgm:spPr/>
      <dgm:t>
        <a:bodyPr/>
        <a:lstStyle/>
        <a:p>
          <a:endParaRPr lang="en-GB"/>
        </a:p>
      </dgm:t>
    </dgm:pt>
    <dgm:pt modelId="{C70D586C-4926-484A-963B-BD09CEAD425B}" type="pres">
      <dgm:prSet presAssocID="{42EAB844-BBA6-4761-8DBB-1BD78A4E4769}" presName="linear" presStyleCnt="0">
        <dgm:presLayoutVars>
          <dgm:animLvl val="lvl"/>
          <dgm:resizeHandles val="exact"/>
        </dgm:presLayoutVars>
      </dgm:prSet>
      <dgm:spPr/>
    </dgm:pt>
    <dgm:pt modelId="{4FEB7B8B-6170-436C-956A-499F526EC4E6}" type="pres">
      <dgm:prSet presAssocID="{ABEEAF5A-E028-4A5B-AC58-43317B994544}" presName="parentText" presStyleLbl="node1" presStyleIdx="0" presStyleCnt="1" custLinFactNeighborX="1665" custLinFactNeighborY="11041">
        <dgm:presLayoutVars>
          <dgm:chMax val="0"/>
          <dgm:bulletEnabled val="1"/>
        </dgm:presLayoutVars>
      </dgm:prSet>
      <dgm:spPr/>
    </dgm:pt>
  </dgm:ptLst>
  <dgm:cxnLst>
    <dgm:cxn modelId="{341C4940-F55C-49F1-8A48-56F5C9A49619}" type="presOf" srcId="{ABEEAF5A-E028-4A5B-AC58-43317B994544}" destId="{4FEB7B8B-6170-436C-956A-499F526EC4E6}" srcOrd="0" destOrd="0" presId="urn:microsoft.com/office/officeart/2005/8/layout/vList2"/>
    <dgm:cxn modelId="{5820B570-4AAD-4A78-974A-5237CB1DE0DE}" srcId="{42EAB844-BBA6-4761-8DBB-1BD78A4E4769}" destId="{ABEEAF5A-E028-4A5B-AC58-43317B994544}" srcOrd="0" destOrd="0" parTransId="{CC9E895C-7022-49D2-AA97-04B19E325B64}" sibTransId="{130A9BAA-00CF-4DA4-9F0E-60E788834F78}"/>
    <dgm:cxn modelId="{8D094283-09B7-4975-AFDF-1EB9809A7CCE}" type="presOf" srcId="{42EAB844-BBA6-4761-8DBB-1BD78A4E4769}" destId="{C70D586C-4926-484A-963B-BD09CEAD425B}" srcOrd="0" destOrd="0" presId="urn:microsoft.com/office/officeart/2005/8/layout/vList2"/>
    <dgm:cxn modelId="{A3CA5512-7BC1-450E-A68E-9765C6A76B5D}" type="presParOf" srcId="{C70D586C-4926-484A-963B-BD09CEAD425B}" destId="{4FEB7B8B-6170-436C-956A-499F526EC4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EAB844-BBA6-4761-8DBB-1BD78A4E47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ABEEAF5A-E028-4A5B-AC58-43317B994544}">
      <dgm:prSet/>
      <dgm:spPr/>
      <dgm:t>
        <a:bodyPr/>
        <a:lstStyle/>
        <a:p>
          <a:r>
            <a:rPr lang="en-GB" dirty="0"/>
            <a:t>Religion without Faith</a:t>
          </a:r>
        </a:p>
      </dgm:t>
    </dgm:pt>
    <dgm:pt modelId="{CC9E895C-7022-49D2-AA97-04B19E325B64}" type="parTrans" cxnId="{5820B570-4AAD-4A78-974A-5237CB1DE0DE}">
      <dgm:prSet/>
      <dgm:spPr/>
      <dgm:t>
        <a:bodyPr/>
        <a:lstStyle/>
        <a:p>
          <a:endParaRPr lang="en-GB"/>
        </a:p>
      </dgm:t>
    </dgm:pt>
    <dgm:pt modelId="{130A9BAA-00CF-4DA4-9F0E-60E788834F78}" type="sibTrans" cxnId="{5820B570-4AAD-4A78-974A-5237CB1DE0DE}">
      <dgm:prSet/>
      <dgm:spPr/>
      <dgm:t>
        <a:bodyPr/>
        <a:lstStyle/>
        <a:p>
          <a:endParaRPr lang="en-GB"/>
        </a:p>
      </dgm:t>
    </dgm:pt>
    <dgm:pt modelId="{C70D586C-4926-484A-963B-BD09CEAD425B}" type="pres">
      <dgm:prSet presAssocID="{42EAB844-BBA6-4761-8DBB-1BD78A4E4769}" presName="linear" presStyleCnt="0">
        <dgm:presLayoutVars>
          <dgm:animLvl val="lvl"/>
          <dgm:resizeHandles val="exact"/>
        </dgm:presLayoutVars>
      </dgm:prSet>
      <dgm:spPr/>
    </dgm:pt>
    <dgm:pt modelId="{4FEB7B8B-6170-436C-956A-499F526EC4E6}" type="pres">
      <dgm:prSet presAssocID="{ABEEAF5A-E028-4A5B-AC58-43317B994544}" presName="parentText" presStyleLbl="node1" presStyleIdx="0" presStyleCnt="1" custLinFactNeighborX="1665" custLinFactNeighborY="11041">
        <dgm:presLayoutVars>
          <dgm:chMax val="0"/>
          <dgm:bulletEnabled val="1"/>
        </dgm:presLayoutVars>
      </dgm:prSet>
      <dgm:spPr/>
    </dgm:pt>
  </dgm:ptLst>
  <dgm:cxnLst>
    <dgm:cxn modelId="{341C4940-F55C-49F1-8A48-56F5C9A49619}" type="presOf" srcId="{ABEEAF5A-E028-4A5B-AC58-43317B994544}" destId="{4FEB7B8B-6170-436C-956A-499F526EC4E6}" srcOrd="0" destOrd="0" presId="urn:microsoft.com/office/officeart/2005/8/layout/vList2"/>
    <dgm:cxn modelId="{5820B570-4AAD-4A78-974A-5237CB1DE0DE}" srcId="{42EAB844-BBA6-4761-8DBB-1BD78A4E4769}" destId="{ABEEAF5A-E028-4A5B-AC58-43317B994544}" srcOrd="0" destOrd="0" parTransId="{CC9E895C-7022-49D2-AA97-04B19E325B64}" sibTransId="{130A9BAA-00CF-4DA4-9F0E-60E788834F78}"/>
    <dgm:cxn modelId="{8D094283-09B7-4975-AFDF-1EB9809A7CCE}" type="presOf" srcId="{42EAB844-BBA6-4761-8DBB-1BD78A4E4769}" destId="{C70D586C-4926-484A-963B-BD09CEAD425B}" srcOrd="0" destOrd="0" presId="urn:microsoft.com/office/officeart/2005/8/layout/vList2"/>
    <dgm:cxn modelId="{A3CA5512-7BC1-450E-A68E-9765C6A76B5D}" type="presParOf" srcId="{C70D586C-4926-484A-963B-BD09CEAD425B}" destId="{4FEB7B8B-6170-436C-956A-499F526EC4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EAB844-BBA6-4761-8DBB-1BD78A4E47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EEAF5A-E028-4A5B-AC58-43317B994544}">
      <dgm:prSet/>
      <dgm:spPr/>
      <dgm:t>
        <a:bodyPr/>
        <a:lstStyle/>
        <a:p>
          <a:r>
            <a:rPr lang="en-GB" dirty="0"/>
            <a:t>Gratitude without Reserve</a:t>
          </a:r>
        </a:p>
      </dgm:t>
    </dgm:pt>
    <dgm:pt modelId="{CC9E895C-7022-49D2-AA97-04B19E325B64}" type="parTrans" cxnId="{5820B570-4AAD-4A78-974A-5237CB1DE0DE}">
      <dgm:prSet/>
      <dgm:spPr/>
      <dgm:t>
        <a:bodyPr/>
        <a:lstStyle/>
        <a:p>
          <a:endParaRPr lang="en-GB"/>
        </a:p>
      </dgm:t>
    </dgm:pt>
    <dgm:pt modelId="{130A9BAA-00CF-4DA4-9F0E-60E788834F78}" type="sibTrans" cxnId="{5820B570-4AAD-4A78-974A-5237CB1DE0DE}">
      <dgm:prSet/>
      <dgm:spPr/>
      <dgm:t>
        <a:bodyPr/>
        <a:lstStyle/>
        <a:p>
          <a:endParaRPr lang="en-GB"/>
        </a:p>
      </dgm:t>
    </dgm:pt>
    <dgm:pt modelId="{C70D586C-4926-484A-963B-BD09CEAD425B}" type="pres">
      <dgm:prSet presAssocID="{42EAB844-BBA6-4761-8DBB-1BD78A4E4769}" presName="linear" presStyleCnt="0">
        <dgm:presLayoutVars>
          <dgm:animLvl val="lvl"/>
          <dgm:resizeHandles val="exact"/>
        </dgm:presLayoutVars>
      </dgm:prSet>
      <dgm:spPr/>
    </dgm:pt>
    <dgm:pt modelId="{4FEB7B8B-6170-436C-956A-499F526EC4E6}" type="pres">
      <dgm:prSet presAssocID="{ABEEAF5A-E028-4A5B-AC58-43317B994544}" presName="parentText" presStyleLbl="node1" presStyleIdx="0" presStyleCnt="1" custLinFactNeighborX="1665" custLinFactNeighborY="11041">
        <dgm:presLayoutVars>
          <dgm:chMax val="0"/>
          <dgm:bulletEnabled val="1"/>
        </dgm:presLayoutVars>
      </dgm:prSet>
      <dgm:spPr/>
    </dgm:pt>
  </dgm:ptLst>
  <dgm:cxnLst>
    <dgm:cxn modelId="{341C4940-F55C-49F1-8A48-56F5C9A49619}" type="presOf" srcId="{ABEEAF5A-E028-4A5B-AC58-43317B994544}" destId="{4FEB7B8B-6170-436C-956A-499F526EC4E6}" srcOrd="0" destOrd="0" presId="urn:microsoft.com/office/officeart/2005/8/layout/vList2"/>
    <dgm:cxn modelId="{5820B570-4AAD-4A78-974A-5237CB1DE0DE}" srcId="{42EAB844-BBA6-4761-8DBB-1BD78A4E4769}" destId="{ABEEAF5A-E028-4A5B-AC58-43317B994544}" srcOrd="0" destOrd="0" parTransId="{CC9E895C-7022-49D2-AA97-04B19E325B64}" sibTransId="{130A9BAA-00CF-4DA4-9F0E-60E788834F78}"/>
    <dgm:cxn modelId="{8D094283-09B7-4975-AFDF-1EB9809A7CCE}" type="presOf" srcId="{42EAB844-BBA6-4761-8DBB-1BD78A4E4769}" destId="{C70D586C-4926-484A-963B-BD09CEAD425B}" srcOrd="0" destOrd="0" presId="urn:microsoft.com/office/officeart/2005/8/layout/vList2"/>
    <dgm:cxn modelId="{A3CA5512-7BC1-450E-A68E-9765C6A76B5D}" type="presParOf" srcId="{C70D586C-4926-484A-963B-BD09CEAD425B}" destId="{4FEB7B8B-6170-436C-956A-499F526EC4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EAB844-BBA6-4761-8DBB-1BD78A4E47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EEAF5A-E028-4A5B-AC58-43317B994544}">
      <dgm:prSet/>
      <dgm:spPr/>
      <dgm:t>
        <a:bodyPr/>
        <a:lstStyle/>
        <a:p>
          <a:r>
            <a:rPr lang="en-GB" dirty="0"/>
            <a:t>Life without Debt</a:t>
          </a:r>
        </a:p>
      </dgm:t>
    </dgm:pt>
    <dgm:pt modelId="{CC9E895C-7022-49D2-AA97-04B19E325B64}" type="parTrans" cxnId="{5820B570-4AAD-4A78-974A-5237CB1DE0DE}">
      <dgm:prSet/>
      <dgm:spPr/>
      <dgm:t>
        <a:bodyPr/>
        <a:lstStyle/>
        <a:p>
          <a:endParaRPr lang="en-GB"/>
        </a:p>
      </dgm:t>
    </dgm:pt>
    <dgm:pt modelId="{130A9BAA-00CF-4DA4-9F0E-60E788834F78}" type="sibTrans" cxnId="{5820B570-4AAD-4A78-974A-5237CB1DE0DE}">
      <dgm:prSet/>
      <dgm:spPr/>
      <dgm:t>
        <a:bodyPr/>
        <a:lstStyle/>
        <a:p>
          <a:endParaRPr lang="en-GB"/>
        </a:p>
      </dgm:t>
    </dgm:pt>
    <dgm:pt modelId="{C70D586C-4926-484A-963B-BD09CEAD425B}" type="pres">
      <dgm:prSet presAssocID="{42EAB844-BBA6-4761-8DBB-1BD78A4E4769}" presName="linear" presStyleCnt="0">
        <dgm:presLayoutVars>
          <dgm:animLvl val="lvl"/>
          <dgm:resizeHandles val="exact"/>
        </dgm:presLayoutVars>
      </dgm:prSet>
      <dgm:spPr/>
    </dgm:pt>
    <dgm:pt modelId="{4FEB7B8B-6170-436C-956A-499F526EC4E6}" type="pres">
      <dgm:prSet presAssocID="{ABEEAF5A-E028-4A5B-AC58-43317B994544}" presName="parentText" presStyleLbl="node1" presStyleIdx="0" presStyleCnt="1" custLinFactNeighborX="1665" custLinFactNeighborY="11041">
        <dgm:presLayoutVars>
          <dgm:chMax val="0"/>
          <dgm:bulletEnabled val="1"/>
        </dgm:presLayoutVars>
      </dgm:prSet>
      <dgm:spPr/>
    </dgm:pt>
  </dgm:ptLst>
  <dgm:cxnLst>
    <dgm:cxn modelId="{341C4940-F55C-49F1-8A48-56F5C9A49619}" type="presOf" srcId="{ABEEAF5A-E028-4A5B-AC58-43317B994544}" destId="{4FEB7B8B-6170-436C-956A-499F526EC4E6}" srcOrd="0" destOrd="0" presId="urn:microsoft.com/office/officeart/2005/8/layout/vList2"/>
    <dgm:cxn modelId="{5820B570-4AAD-4A78-974A-5237CB1DE0DE}" srcId="{42EAB844-BBA6-4761-8DBB-1BD78A4E4769}" destId="{ABEEAF5A-E028-4A5B-AC58-43317B994544}" srcOrd="0" destOrd="0" parTransId="{CC9E895C-7022-49D2-AA97-04B19E325B64}" sibTransId="{130A9BAA-00CF-4DA4-9F0E-60E788834F78}"/>
    <dgm:cxn modelId="{8D094283-09B7-4975-AFDF-1EB9809A7CCE}" type="presOf" srcId="{42EAB844-BBA6-4761-8DBB-1BD78A4E4769}" destId="{C70D586C-4926-484A-963B-BD09CEAD425B}" srcOrd="0" destOrd="0" presId="urn:microsoft.com/office/officeart/2005/8/layout/vList2"/>
    <dgm:cxn modelId="{A3CA5512-7BC1-450E-A68E-9765C6A76B5D}" type="presParOf" srcId="{C70D586C-4926-484A-963B-BD09CEAD425B}" destId="{4FEB7B8B-6170-436C-956A-499F526EC4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EAB844-BBA6-4761-8DBB-1BD78A4E47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EEAF5A-E028-4A5B-AC58-43317B994544}">
      <dgm:prSet/>
      <dgm:spPr/>
      <dgm:t>
        <a:bodyPr/>
        <a:lstStyle/>
        <a:p>
          <a:r>
            <a:rPr lang="en-GB" dirty="0"/>
            <a:t>Who is this Man?</a:t>
          </a:r>
        </a:p>
      </dgm:t>
    </dgm:pt>
    <dgm:pt modelId="{CC9E895C-7022-49D2-AA97-04B19E325B64}" type="parTrans" cxnId="{5820B570-4AAD-4A78-974A-5237CB1DE0DE}">
      <dgm:prSet/>
      <dgm:spPr/>
      <dgm:t>
        <a:bodyPr/>
        <a:lstStyle/>
        <a:p>
          <a:endParaRPr lang="en-GB"/>
        </a:p>
      </dgm:t>
    </dgm:pt>
    <dgm:pt modelId="{130A9BAA-00CF-4DA4-9F0E-60E788834F78}" type="sibTrans" cxnId="{5820B570-4AAD-4A78-974A-5237CB1DE0DE}">
      <dgm:prSet/>
      <dgm:spPr/>
      <dgm:t>
        <a:bodyPr/>
        <a:lstStyle/>
        <a:p>
          <a:endParaRPr lang="en-GB"/>
        </a:p>
      </dgm:t>
    </dgm:pt>
    <dgm:pt modelId="{C70D586C-4926-484A-963B-BD09CEAD425B}" type="pres">
      <dgm:prSet presAssocID="{42EAB844-BBA6-4761-8DBB-1BD78A4E4769}" presName="linear" presStyleCnt="0">
        <dgm:presLayoutVars>
          <dgm:animLvl val="lvl"/>
          <dgm:resizeHandles val="exact"/>
        </dgm:presLayoutVars>
      </dgm:prSet>
      <dgm:spPr/>
    </dgm:pt>
    <dgm:pt modelId="{4FEB7B8B-6170-436C-956A-499F526EC4E6}" type="pres">
      <dgm:prSet presAssocID="{ABEEAF5A-E028-4A5B-AC58-43317B994544}" presName="parentText" presStyleLbl="node1" presStyleIdx="0" presStyleCnt="1" custLinFactNeighborX="1665" custLinFactNeighborY="11041">
        <dgm:presLayoutVars>
          <dgm:chMax val="0"/>
          <dgm:bulletEnabled val="1"/>
        </dgm:presLayoutVars>
      </dgm:prSet>
      <dgm:spPr/>
    </dgm:pt>
  </dgm:ptLst>
  <dgm:cxnLst>
    <dgm:cxn modelId="{341C4940-F55C-49F1-8A48-56F5C9A49619}" type="presOf" srcId="{ABEEAF5A-E028-4A5B-AC58-43317B994544}" destId="{4FEB7B8B-6170-436C-956A-499F526EC4E6}" srcOrd="0" destOrd="0" presId="urn:microsoft.com/office/officeart/2005/8/layout/vList2"/>
    <dgm:cxn modelId="{5820B570-4AAD-4A78-974A-5237CB1DE0DE}" srcId="{42EAB844-BBA6-4761-8DBB-1BD78A4E4769}" destId="{ABEEAF5A-E028-4A5B-AC58-43317B994544}" srcOrd="0" destOrd="0" parTransId="{CC9E895C-7022-49D2-AA97-04B19E325B64}" sibTransId="{130A9BAA-00CF-4DA4-9F0E-60E788834F78}"/>
    <dgm:cxn modelId="{8D094283-09B7-4975-AFDF-1EB9809A7CCE}" type="presOf" srcId="{42EAB844-BBA6-4761-8DBB-1BD78A4E4769}" destId="{C70D586C-4926-484A-963B-BD09CEAD425B}" srcOrd="0" destOrd="0" presId="urn:microsoft.com/office/officeart/2005/8/layout/vList2"/>
    <dgm:cxn modelId="{A3CA5512-7BC1-450E-A68E-9765C6A76B5D}" type="presParOf" srcId="{C70D586C-4926-484A-963B-BD09CEAD425B}" destId="{4FEB7B8B-6170-436C-956A-499F526EC4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B7B8B-6170-436C-956A-499F526EC4E6}">
      <dsp:nvSpPr>
        <dsp:cNvPr id="0" name=""/>
        <dsp:cNvSpPr/>
      </dsp:nvSpPr>
      <dsp:spPr>
        <a:xfrm>
          <a:off x="0" y="20775"/>
          <a:ext cx="4005263" cy="198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/>
            <a:t>The Invitation</a:t>
          </a:r>
        </a:p>
      </dsp:txBody>
      <dsp:txXfrm>
        <a:off x="97095" y="117870"/>
        <a:ext cx="3811073" cy="1794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B7B8B-6170-436C-956A-499F526EC4E6}">
      <dsp:nvSpPr>
        <dsp:cNvPr id="0" name=""/>
        <dsp:cNvSpPr/>
      </dsp:nvSpPr>
      <dsp:spPr>
        <a:xfrm>
          <a:off x="0" y="60555"/>
          <a:ext cx="4005263" cy="1949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Religion without Faith</a:t>
          </a:r>
        </a:p>
      </dsp:txBody>
      <dsp:txXfrm>
        <a:off x="95153" y="155708"/>
        <a:ext cx="3814957" cy="17589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B7B8B-6170-436C-956A-499F526EC4E6}">
      <dsp:nvSpPr>
        <dsp:cNvPr id="0" name=""/>
        <dsp:cNvSpPr/>
      </dsp:nvSpPr>
      <dsp:spPr>
        <a:xfrm>
          <a:off x="0" y="369474"/>
          <a:ext cx="4005263" cy="1630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Gratitude without Reserve</a:t>
          </a:r>
        </a:p>
      </dsp:txBody>
      <dsp:txXfrm>
        <a:off x="79618" y="449092"/>
        <a:ext cx="3846027" cy="14717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B7B8B-6170-436C-956A-499F526EC4E6}">
      <dsp:nvSpPr>
        <dsp:cNvPr id="0" name=""/>
        <dsp:cNvSpPr/>
      </dsp:nvSpPr>
      <dsp:spPr>
        <a:xfrm>
          <a:off x="0" y="20775"/>
          <a:ext cx="4005263" cy="198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/>
            <a:t>Life without Debt</a:t>
          </a:r>
        </a:p>
      </dsp:txBody>
      <dsp:txXfrm>
        <a:off x="97095" y="117870"/>
        <a:ext cx="3811073" cy="17948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B7B8B-6170-436C-956A-499F526EC4E6}">
      <dsp:nvSpPr>
        <dsp:cNvPr id="0" name=""/>
        <dsp:cNvSpPr/>
      </dsp:nvSpPr>
      <dsp:spPr>
        <a:xfrm>
          <a:off x="0" y="20775"/>
          <a:ext cx="4005263" cy="198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/>
            <a:t>Who is this Man?</a:t>
          </a:r>
        </a:p>
      </dsp:txBody>
      <dsp:txXfrm>
        <a:off x="97095" y="117870"/>
        <a:ext cx="3811073" cy="1794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36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0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6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6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5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43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83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8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62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51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0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767BC-B976-47CA-A082-C80B24626911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9C19B-1615-43D1-A930-EB32BF78D7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2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66BE8A5-4BC8-40A7-8088-87C3003D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Debt Free! </a:t>
            </a:r>
            <a:b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4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Luke 7:36-50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75E7CC-60FF-400C-966A-29FD29609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666" y="666728"/>
            <a:ext cx="4249652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6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33960-9F14-4CC7-8646-3A878CD4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99" y="1690688"/>
            <a:ext cx="2068513" cy="2517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028D3-6A16-4414-988A-07E00CB2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GB" sz="5200" b="1" u="sng" dirty="0"/>
              <a:t>Debt Free! </a:t>
            </a:r>
            <a:r>
              <a:rPr lang="en-GB" sz="5200" b="1" i="1" u="sng" dirty="0"/>
              <a:t>Luke 7:36-50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C96DDA7-0152-55B0-62E7-272B9BD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9710301"/>
              </p:ext>
            </p:extLst>
          </p:nvPr>
        </p:nvGraphicFramePr>
        <p:xfrm>
          <a:off x="309563" y="4220368"/>
          <a:ext cx="4005263" cy="200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1C4D0DF-5970-72D8-8566-A009275F13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000" y="1798327"/>
            <a:ext cx="7200000" cy="4891235"/>
          </a:xfrm>
          <a:prstGeom prst="rect">
            <a:avLst/>
          </a:prstGeom>
          <a:ln w="127000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74509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33960-9F14-4CC7-8646-3A878CD4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99" y="1690688"/>
            <a:ext cx="2068513" cy="25177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AB634-7848-405D-BB41-96FFCDD7E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00" y="1585913"/>
            <a:ext cx="7200000" cy="4964729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028D3-6A16-4414-988A-07E00CB2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GB" sz="5200" b="1" u="sng" dirty="0"/>
              <a:t>Debt Free! </a:t>
            </a:r>
            <a:r>
              <a:rPr lang="en-GB" sz="5200" b="1" i="1" u="sng" dirty="0"/>
              <a:t>Luke 7:36-50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C96DDA7-0152-55B0-62E7-272B9BD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917236"/>
              </p:ext>
            </p:extLst>
          </p:nvPr>
        </p:nvGraphicFramePr>
        <p:xfrm>
          <a:off x="309563" y="4220368"/>
          <a:ext cx="4005263" cy="200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9287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33960-9F14-4CC7-8646-3A878CD4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99" y="1690688"/>
            <a:ext cx="2068513" cy="2517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028D3-6A16-4414-988A-07E00CB2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GB" sz="5200" b="1" u="sng" dirty="0"/>
              <a:t>Debt Free! </a:t>
            </a:r>
            <a:r>
              <a:rPr lang="en-GB" sz="5200" b="1" i="1" u="sng" dirty="0"/>
              <a:t>Luke 7:36-50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C96DDA7-0152-55B0-62E7-272B9BD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5223758"/>
              </p:ext>
            </p:extLst>
          </p:nvPr>
        </p:nvGraphicFramePr>
        <p:xfrm>
          <a:off x="309563" y="4220368"/>
          <a:ext cx="4005263" cy="200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7214514-23E5-04D2-BEC8-EC7349DB1A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6601" y="1489512"/>
            <a:ext cx="6714775" cy="4740631"/>
          </a:xfrm>
          <a:prstGeom prst="rect">
            <a:avLst/>
          </a:prstGeom>
          <a:ln w="127000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157535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33960-9F14-4CC7-8646-3A878CD4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99" y="1690688"/>
            <a:ext cx="2068513" cy="2517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028D3-6A16-4414-988A-07E00CB2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GB" sz="5200" b="1" u="sng" dirty="0"/>
              <a:t>Debt Free! </a:t>
            </a:r>
            <a:r>
              <a:rPr lang="en-GB" sz="5200" b="1" i="1" u="sng" dirty="0"/>
              <a:t>Luke 7:36-50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C96DDA7-0152-55B0-62E7-272B9BD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1663164"/>
              </p:ext>
            </p:extLst>
          </p:nvPr>
        </p:nvGraphicFramePr>
        <p:xfrm>
          <a:off x="309563" y="4220368"/>
          <a:ext cx="4005263" cy="200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C762B7D-254D-FA4A-B147-8955CCCEB4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8250" y="1419224"/>
            <a:ext cx="6911849" cy="5173539"/>
          </a:xfrm>
          <a:prstGeom prst="rect">
            <a:avLst/>
          </a:prstGeom>
          <a:ln w="127000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240703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33960-9F14-4CC7-8646-3A878CD4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99" y="1690688"/>
            <a:ext cx="2068513" cy="2517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028D3-6A16-4414-988A-07E00CB2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GB" sz="5200" b="1" u="sng" dirty="0"/>
              <a:t>Debt Free! </a:t>
            </a:r>
            <a:r>
              <a:rPr lang="en-GB" sz="5200" b="1" i="1" u="sng" dirty="0"/>
              <a:t>Luke 7:36-50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C96DDA7-0152-55B0-62E7-272B9BD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318472"/>
              </p:ext>
            </p:extLst>
          </p:nvPr>
        </p:nvGraphicFramePr>
        <p:xfrm>
          <a:off x="309563" y="4220368"/>
          <a:ext cx="4005263" cy="200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B2E8C42-59A1-C93A-CFE0-12470B121C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026" y="1458566"/>
            <a:ext cx="6520424" cy="5071441"/>
          </a:xfrm>
          <a:prstGeom prst="rect">
            <a:avLst/>
          </a:prstGeom>
          <a:ln w="127000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4145586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299</TotalTime>
  <Words>47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Debt Free!  Luke 7:36-50</vt:lpstr>
      <vt:lpstr>Debt Free! Luke 7:36-50</vt:lpstr>
      <vt:lpstr>Debt Free! Luke 7:36-50</vt:lpstr>
      <vt:lpstr>Debt Free! Luke 7:36-50</vt:lpstr>
      <vt:lpstr>Debt Free! Luke 7:36-50</vt:lpstr>
      <vt:lpstr>Debt Free! Luke 7:36-50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Debt Free! Luke 7:36-50</dc:title>
  <dc:creator>Peter Price</dc:creator>
  <cp:lastModifiedBy>Peter Price</cp:lastModifiedBy>
  <cp:revision>9</cp:revision>
  <dcterms:created xsi:type="dcterms:W3CDTF">2019-09-09T09:50:19Z</dcterms:created>
  <dcterms:modified xsi:type="dcterms:W3CDTF">2022-07-27T15:29:37Z</dcterms:modified>
</cp:coreProperties>
</file>