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39C83-5508-C3DC-0ADA-05ADE054E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783B53-187E-8CE6-C5F3-0E2D50704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4CCC1-D4BF-6F91-7B5A-49342C099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FF5E0-4A03-9947-1C10-5691FC71F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39B29-85DC-0020-4F93-038D6EF62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110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FD053-26EC-B20E-343C-FD5BCDD2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C6394-4432-8838-AD23-616FE9862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89829-2705-0496-E0CB-3892BB674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47531-29CB-DDA4-A474-34CC975D7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B11B5-6921-9717-731B-EB354AC2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9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DF5BC-24EB-D164-77B9-6B7B462E4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BE9DE-F6E8-B920-5049-B5FD908BF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D2C8C-40AD-F9F6-36FC-C10DC6B2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0BEEC-B6D6-6C47-CCB8-759812E0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13B04-953F-174B-DC54-4B771A8AD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16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EC0E7-CB15-8BD8-215A-A2D37B69F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8358C-7285-CD6B-6756-3AD920223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868F54-F488-CE41-E5AC-6CCCB8535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4CD0DD-A417-5FA3-A94E-239E9902C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986CEC-3631-BC59-00C4-C1B7372C0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7CFC34-038F-2B56-1785-954D6D893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167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6EC91-AE79-92A6-272A-8D319DDFD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2E6BB-7D78-7D65-A8D7-91D7A21EF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88BF9-13B8-C8D8-4CFD-2CD41B3E9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DDA1A6-8235-DD61-37BD-4F3A9A5F32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2B8139-7662-F991-B7A8-A3A30275E7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624947-D950-1E1E-697C-8AA47364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A92FEC-9F89-C4F2-CC56-836850864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BFDD74-3A6E-CBF1-E903-D16DC1BB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461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A16DB-31B9-B35E-F6B7-9C22108C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A2BB84-6B18-00E4-9762-966034626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4276A-BC11-3279-EAF3-6BDFB342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D16B7E-E32B-7FC4-972E-8E8573EB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459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B6D01C-C30B-C2C8-2DE5-8ABE45C7F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FEEF5B-FEEF-9E4C-819A-C5AAFDAB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830D7-E9D3-F930-330B-D05474EE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51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00F9-2FBC-59F2-86C3-37AB344D4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C0E2F-5BAF-3080-381F-007EB2BD9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A4512-D4DD-3730-0B80-7D8AAFDE6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F7AAE-904E-06ED-E81D-C7669EBC6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2A9130-A95D-F447-C139-8764317E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05859-634C-99BD-AB37-4220C17B9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456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DA8FC-371D-15C8-2CE0-151CEBF90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A418A6-6F88-97C8-8B2A-D2ED18DD8B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200F9-A9F3-D194-D56D-7AED97DC3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7A05A-EAFB-9C2E-9C7C-C0561BBDE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62C19-EE8E-0E95-8F67-70A64E400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AB9F2-A0A8-FCAA-0752-CF997A346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837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85B78-AAD3-A9A3-9330-85332DF4F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B262C-500B-1EC1-AED5-78B111CF2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B67DE-03C4-42E3-F439-2251A0933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9804C-6499-CDCF-23E9-AF76D4E6E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6EF4E-8E80-93C5-1E2B-218005103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755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954BB1-3593-F277-EAB8-0424E0F73F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F51160-A2B2-8621-1A1B-57A5028863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DBE95-B358-E665-5486-05E25A69B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FCE6E-2D50-74CE-73A3-54610FEB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E287B-D84A-EC4F-D34F-02630FEB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72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6EC5EA-1D59-88CB-BF2C-F0067EFD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14435-71CC-CE47-F0D8-E9399CA35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827A9-2691-1202-DCFB-48AB4EC5BB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562E68-F41C-44D3-899C-E60C6CD059E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CF558-437A-B448-448D-1A6E5CD56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7EE8A-49CF-82A3-132C-F32544FB5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1BA3C-4737-49A2-9924-B14FC7575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7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8E4E-F915-9363-0B12-263C029997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062A6C-03E4-D884-098A-99605003BC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lose up of a light bulb&#10;&#10;AI-generated content may be incorrect.">
            <a:extLst>
              <a:ext uri="{FF2B5EF4-FFF2-40B4-BE49-F238E27FC236}">
                <a16:creationId xmlns:a16="http://schemas.microsoft.com/office/drawing/2014/main" id="{15B9359F-0FDE-CF25-3587-5706E84E2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535" cy="687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9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29B59A-7AA2-0161-6E3F-5AFF59AC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endParaRPr lang="en-GB" sz="540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C18FC8F-CCC6-0F6E-EC50-F5CC435A5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en-US" sz="2200"/>
          </a:p>
        </p:txBody>
      </p:sp>
      <p:pic>
        <p:nvPicPr>
          <p:cNvPr id="5" name="Content Placeholder 4" descr="A person standing in the water&#10;&#10;AI-generated content may be incorrect.">
            <a:extLst>
              <a:ext uri="{FF2B5EF4-FFF2-40B4-BE49-F238E27FC236}">
                <a16:creationId xmlns:a16="http://schemas.microsoft.com/office/drawing/2014/main" id="{AA6E3753-A7AC-6588-9932-C5943B78D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8943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0BECC-97B7-07D1-0844-3685C8251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erson holding a baby&#10;&#10;AI-generated content may be incorrect.">
            <a:extLst>
              <a:ext uri="{FF2B5EF4-FFF2-40B4-BE49-F238E27FC236}">
                <a16:creationId xmlns:a16="http://schemas.microsoft.com/office/drawing/2014/main" id="{C8A5031D-4348-A84D-AEC0-58CC4B98B2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000" y="18000"/>
            <a:ext cx="5129999" cy="6840000"/>
          </a:xfrm>
        </p:spPr>
      </p:pic>
    </p:spTree>
    <p:extLst>
      <p:ext uri="{BB962C8B-B14F-4D97-AF65-F5344CB8AC3E}">
        <p14:creationId xmlns:p14="http://schemas.microsoft.com/office/powerpoint/2010/main" val="211989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 descr="A building with a light on top&#10;&#10;AI-generated content may be incorrect.">
            <a:extLst>
              <a:ext uri="{FF2B5EF4-FFF2-40B4-BE49-F238E27FC236}">
                <a16:creationId xmlns:a16="http://schemas.microsoft.com/office/drawing/2014/main" id="{1F99B43B-2E87-B1F7-7AC3-AB87A3504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" r="1" b="30500"/>
          <a:stretch>
            <a:fillRect/>
          </a:stretch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97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unset over a field&#10;&#10;AI-generated content may be incorrect.">
            <a:extLst>
              <a:ext uri="{FF2B5EF4-FFF2-40B4-BE49-F238E27FC236}">
                <a16:creationId xmlns:a16="http://schemas.microsoft.com/office/drawing/2014/main" id="{17A57B7E-1473-9E4E-F961-B41E080A54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63" y="1239134"/>
            <a:ext cx="7746709" cy="43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90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wood planks with text&#10;&#10;AI-generated content may be incorrect.">
            <a:extLst>
              <a:ext uri="{FF2B5EF4-FFF2-40B4-BE49-F238E27FC236}">
                <a16:creationId xmlns:a16="http://schemas.microsoft.com/office/drawing/2014/main" id="{C6EA48AB-5947-B220-428B-7B1ED3F8E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r="146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0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A852-4AA3-16C6-8CCC-3CE7030F4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cup of coffee on a table&#10;&#10;AI-generated content may be incorrect.">
            <a:extLst>
              <a:ext uri="{FF2B5EF4-FFF2-40B4-BE49-F238E27FC236}">
                <a16:creationId xmlns:a16="http://schemas.microsoft.com/office/drawing/2014/main" id="{76A41B61-5BFE-37B6-6392-0564A6695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72" y="18000"/>
            <a:ext cx="8814455" cy="6840000"/>
          </a:xfrm>
        </p:spPr>
      </p:pic>
    </p:spTree>
    <p:extLst>
      <p:ext uri="{BB962C8B-B14F-4D97-AF65-F5344CB8AC3E}">
        <p14:creationId xmlns:p14="http://schemas.microsoft.com/office/powerpoint/2010/main" val="3506496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standing on a hill&#10;&#10;AI-generated content may be incorrect.">
            <a:extLst>
              <a:ext uri="{FF2B5EF4-FFF2-40B4-BE49-F238E27FC236}">
                <a16:creationId xmlns:a16="http://schemas.microsoft.com/office/drawing/2014/main" id="{334530A3-D55B-5DD2-39F4-50C1E12C27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r="3862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96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mountain range with text overlay&#10;&#10;AI-generated content may be incorrect.">
            <a:extLst>
              <a:ext uri="{FF2B5EF4-FFF2-40B4-BE49-F238E27FC236}">
                <a16:creationId xmlns:a16="http://schemas.microsoft.com/office/drawing/2014/main" id="{5FBC4828-C6E5-0161-75E5-57CE04818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" r="3860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51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Jewell</dc:creator>
  <cp:lastModifiedBy>David Jewell</cp:lastModifiedBy>
  <cp:revision>1</cp:revision>
  <dcterms:created xsi:type="dcterms:W3CDTF">2025-12-10T07:14:27Z</dcterms:created>
  <dcterms:modified xsi:type="dcterms:W3CDTF">2025-12-10T07:35:44Z</dcterms:modified>
</cp:coreProperties>
</file>