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2" r:id="rId2"/>
  </p:sldMasterIdLst>
  <p:sldIdLst>
    <p:sldId id="256" r:id="rId3"/>
    <p:sldId id="257" r:id="rId4"/>
    <p:sldId id="258" r:id="rId5"/>
    <p:sldId id="266" r:id="rId6"/>
    <p:sldId id="259" r:id="rId7"/>
    <p:sldId id="270" r:id="rId8"/>
    <p:sldId id="261" r:id="rId9"/>
    <p:sldId id="262" r:id="rId10"/>
    <p:sldId id="263" r:id="rId11"/>
    <p:sldId id="264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79" y="2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304F14-61AA-4F4E-84B0-A961CDF09AA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8A82656-46A9-4EF8-BBFE-C0BCD39EEECB}">
      <dgm:prSet/>
      <dgm:spPr/>
      <dgm:t>
        <a:bodyPr/>
        <a:lstStyle/>
        <a:p>
          <a:r>
            <a:rPr lang="en-US"/>
            <a:t>1. Their journey was one of FAITH</a:t>
          </a:r>
        </a:p>
      </dgm:t>
    </dgm:pt>
    <dgm:pt modelId="{BA5D2A54-4F69-4F3B-A1CF-8FB1A807ECEE}" type="parTrans" cxnId="{23CA739D-69A6-44FD-813C-D29ABA9BB570}">
      <dgm:prSet/>
      <dgm:spPr/>
      <dgm:t>
        <a:bodyPr/>
        <a:lstStyle/>
        <a:p>
          <a:endParaRPr lang="en-US"/>
        </a:p>
      </dgm:t>
    </dgm:pt>
    <dgm:pt modelId="{84EF233C-7A5D-4AFF-A29A-A93160753F4B}" type="sibTrans" cxnId="{23CA739D-69A6-44FD-813C-D29ABA9BB570}">
      <dgm:prSet/>
      <dgm:spPr/>
      <dgm:t>
        <a:bodyPr/>
        <a:lstStyle/>
        <a:p>
          <a:endParaRPr lang="en-US"/>
        </a:p>
      </dgm:t>
    </dgm:pt>
    <dgm:pt modelId="{5B73C70D-7DAF-4C71-85D5-5AA420950F2B}">
      <dgm:prSet/>
      <dgm:spPr/>
      <dgm:t>
        <a:bodyPr/>
        <a:lstStyle/>
        <a:p>
          <a:r>
            <a:rPr lang="en-US"/>
            <a:t>2. Their journey was of WORSHIP</a:t>
          </a:r>
        </a:p>
      </dgm:t>
    </dgm:pt>
    <dgm:pt modelId="{A8253464-2DEA-40DD-B2CC-24ACAB39EA36}" type="parTrans" cxnId="{9A7FCE02-0DA5-4BC0-AA97-792CE3BE2D1D}">
      <dgm:prSet/>
      <dgm:spPr/>
      <dgm:t>
        <a:bodyPr/>
        <a:lstStyle/>
        <a:p>
          <a:endParaRPr lang="en-US"/>
        </a:p>
      </dgm:t>
    </dgm:pt>
    <dgm:pt modelId="{12709374-B6CF-4180-B736-5BA303DA943E}" type="sibTrans" cxnId="{9A7FCE02-0DA5-4BC0-AA97-792CE3BE2D1D}">
      <dgm:prSet/>
      <dgm:spPr/>
      <dgm:t>
        <a:bodyPr/>
        <a:lstStyle/>
        <a:p>
          <a:endParaRPr lang="en-US"/>
        </a:p>
      </dgm:t>
    </dgm:pt>
    <dgm:pt modelId="{E143DC85-FE3B-4B48-AF0F-BCD89C7A5AE3}">
      <dgm:prSet/>
      <dgm:spPr/>
      <dgm:t>
        <a:bodyPr/>
        <a:lstStyle/>
        <a:p>
          <a:r>
            <a:rPr lang="en-US"/>
            <a:t>3. Their journey involved SACRIFICE</a:t>
          </a:r>
        </a:p>
      </dgm:t>
    </dgm:pt>
    <dgm:pt modelId="{B57380C4-504E-43BE-AAE8-9960D4E4678F}" type="parTrans" cxnId="{08DE53C1-C962-4368-AF46-FC8284BCEA34}">
      <dgm:prSet/>
      <dgm:spPr/>
      <dgm:t>
        <a:bodyPr/>
        <a:lstStyle/>
        <a:p>
          <a:endParaRPr lang="en-US"/>
        </a:p>
      </dgm:t>
    </dgm:pt>
    <dgm:pt modelId="{35269F53-293E-4312-9F9A-042CBB6AF3BC}" type="sibTrans" cxnId="{08DE53C1-C962-4368-AF46-FC8284BCEA34}">
      <dgm:prSet/>
      <dgm:spPr/>
      <dgm:t>
        <a:bodyPr/>
        <a:lstStyle/>
        <a:p>
          <a:endParaRPr lang="en-US"/>
        </a:p>
      </dgm:t>
    </dgm:pt>
    <dgm:pt modelId="{A45999A4-3D33-47BA-8B4A-DFAF5CD0C6BE}">
      <dgm:prSet/>
      <dgm:spPr/>
      <dgm:t>
        <a:bodyPr/>
        <a:lstStyle/>
        <a:p>
          <a:r>
            <a:rPr lang="en-US"/>
            <a:t>4. Their journey brought CHANGE</a:t>
          </a:r>
        </a:p>
      </dgm:t>
    </dgm:pt>
    <dgm:pt modelId="{18BD2B55-8C51-46C1-9933-370AD413EA43}" type="parTrans" cxnId="{C21E227A-6AE9-446B-A973-76F706268E17}">
      <dgm:prSet/>
      <dgm:spPr/>
      <dgm:t>
        <a:bodyPr/>
        <a:lstStyle/>
        <a:p>
          <a:endParaRPr lang="en-US"/>
        </a:p>
      </dgm:t>
    </dgm:pt>
    <dgm:pt modelId="{D656B511-2C2D-4655-AA38-E4F318EA0104}" type="sibTrans" cxnId="{C21E227A-6AE9-446B-A973-76F706268E17}">
      <dgm:prSet/>
      <dgm:spPr/>
      <dgm:t>
        <a:bodyPr/>
        <a:lstStyle/>
        <a:p>
          <a:endParaRPr lang="en-US"/>
        </a:p>
      </dgm:t>
    </dgm:pt>
    <dgm:pt modelId="{0D96BDA3-A428-4788-8C10-62DF589341F0}" type="pres">
      <dgm:prSet presAssocID="{92304F14-61AA-4F4E-84B0-A961CDF09AAF}" presName="linear" presStyleCnt="0">
        <dgm:presLayoutVars>
          <dgm:animLvl val="lvl"/>
          <dgm:resizeHandles val="exact"/>
        </dgm:presLayoutVars>
      </dgm:prSet>
      <dgm:spPr/>
    </dgm:pt>
    <dgm:pt modelId="{D1707532-0ADA-4489-A0A3-184CEC5F800F}" type="pres">
      <dgm:prSet presAssocID="{D8A82656-46A9-4EF8-BBFE-C0BCD39EEEC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E8589C5-FA46-434D-BBE2-63BB03F043E7}" type="pres">
      <dgm:prSet presAssocID="{84EF233C-7A5D-4AFF-A29A-A93160753F4B}" presName="spacer" presStyleCnt="0"/>
      <dgm:spPr/>
    </dgm:pt>
    <dgm:pt modelId="{D3756F10-DFF8-4905-8F6A-DCAF27FF8566}" type="pres">
      <dgm:prSet presAssocID="{5B73C70D-7DAF-4C71-85D5-5AA420950F2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55E251A-98E1-41F7-9978-48FC861C8387}" type="pres">
      <dgm:prSet presAssocID="{12709374-B6CF-4180-B736-5BA303DA943E}" presName="spacer" presStyleCnt="0"/>
      <dgm:spPr/>
    </dgm:pt>
    <dgm:pt modelId="{A69C302F-CAEB-422A-8989-C8BC0C71556E}" type="pres">
      <dgm:prSet presAssocID="{E143DC85-FE3B-4B48-AF0F-BCD89C7A5AE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93F1DFC-C7A7-445F-9B1F-8089AD8CAAC7}" type="pres">
      <dgm:prSet presAssocID="{35269F53-293E-4312-9F9A-042CBB6AF3BC}" presName="spacer" presStyleCnt="0"/>
      <dgm:spPr/>
    </dgm:pt>
    <dgm:pt modelId="{21CAAF98-2BAB-4228-A0B8-563A58D510E8}" type="pres">
      <dgm:prSet presAssocID="{A45999A4-3D33-47BA-8B4A-DFAF5CD0C6B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A7FCE02-0DA5-4BC0-AA97-792CE3BE2D1D}" srcId="{92304F14-61AA-4F4E-84B0-A961CDF09AAF}" destId="{5B73C70D-7DAF-4C71-85D5-5AA420950F2B}" srcOrd="1" destOrd="0" parTransId="{A8253464-2DEA-40DD-B2CC-24ACAB39EA36}" sibTransId="{12709374-B6CF-4180-B736-5BA303DA943E}"/>
    <dgm:cxn modelId="{FF79DF13-A22E-4A25-84E5-9EBA71D8B8D1}" type="presOf" srcId="{5B73C70D-7DAF-4C71-85D5-5AA420950F2B}" destId="{D3756F10-DFF8-4905-8F6A-DCAF27FF8566}" srcOrd="0" destOrd="0" presId="urn:microsoft.com/office/officeart/2005/8/layout/vList2"/>
    <dgm:cxn modelId="{C0750558-7A4A-494D-B962-A44814EABACE}" type="presOf" srcId="{92304F14-61AA-4F4E-84B0-A961CDF09AAF}" destId="{0D96BDA3-A428-4788-8C10-62DF589341F0}" srcOrd="0" destOrd="0" presId="urn:microsoft.com/office/officeart/2005/8/layout/vList2"/>
    <dgm:cxn modelId="{C21E227A-6AE9-446B-A973-76F706268E17}" srcId="{92304F14-61AA-4F4E-84B0-A961CDF09AAF}" destId="{A45999A4-3D33-47BA-8B4A-DFAF5CD0C6BE}" srcOrd="3" destOrd="0" parTransId="{18BD2B55-8C51-46C1-9933-370AD413EA43}" sibTransId="{D656B511-2C2D-4655-AA38-E4F318EA0104}"/>
    <dgm:cxn modelId="{23CA739D-69A6-44FD-813C-D29ABA9BB570}" srcId="{92304F14-61AA-4F4E-84B0-A961CDF09AAF}" destId="{D8A82656-46A9-4EF8-BBFE-C0BCD39EEECB}" srcOrd="0" destOrd="0" parTransId="{BA5D2A54-4F69-4F3B-A1CF-8FB1A807ECEE}" sibTransId="{84EF233C-7A5D-4AFF-A29A-A93160753F4B}"/>
    <dgm:cxn modelId="{08DE53C1-C962-4368-AF46-FC8284BCEA34}" srcId="{92304F14-61AA-4F4E-84B0-A961CDF09AAF}" destId="{E143DC85-FE3B-4B48-AF0F-BCD89C7A5AE3}" srcOrd="2" destOrd="0" parTransId="{B57380C4-504E-43BE-AAE8-9960D4E4678F}" sibTransId="{35269F53-293E-4312-9F9A-042CBB6AF3BC}"/>
    <dgm:cxn modelId="{397AD4D0-4AAD-4B59-89DD-980E889AEE53}" type="presOf" srcId="{D8A82656-46A9-4EF8-BBFE-C0BCD39EEECB}" destId="{D1707532-0ADA-4489-A0A3-184CEC5F800F}" srcOrd="0" destOrd="0" presId="urn:microsoft.com/office/officeart/2005/8/layout/vList2"/>
    <dgm:cxn modelId="{9E839FDE-7567-4D51-90DB-CA07F3F62F73}" type="presOf" srcId="{E143DC85-FE3B-4B48-AF0F-BCD89C7A5AE3}" destId="{A69C302F-CAEB-422A-8989-C8BC0C71556E}" srcOrd="0" destOrd="0" presId="urn:microsoft.com/office/officeart/2005/8/layout/vList2"/>
    <dgm:cxn modelId="{CAE434F2-479D-4621-8891-3DD2F0588EAF}" type="presOf" srcId="{A45999A4-3D33-47BA-8B4A-DFAF5CD0C6BE}" destId="{21CAAF98-2BAB-4228-A0B8-563A58D510E8}" srcOrd="0" destOrd="0" presId="urn:microsoft.com/office/officeart/2005/8/layout/vList2"/>
    <dgm:cxn modelId="{5B2D7A83-4BE4-4B4E-8F87-7AB1C3D8A35B}" type="presParOf" srcId="{0D96BDA3-A428-4788-8C10-62DF589341F0}" destId="{D1707532-0ADA-4489-A0A3-184CEC5F800F}" srcOrd="0" destOrd="0" presId="urn:microsoft.com/office/officeart/2005/8/layout/vList2"/>
    <dgm:cxn modelId="{C1BF1EBA-CB54-42A4-A34D-E2D2C15C4BD1}" type="presParOf" srcId="{0D96BDA3-A428-4788-8C10-62DF589341F0}" destId="{AE8589C5-FA46-434D-BBE2-63BB03F043E7}" srcOrd="1" destOrd="0" presId="urn:microsoft.com/office/officeart/2005/8/layout/vList2"/>
    <dgm:cxn modelId="{77ADBBB1-5CFE-4D76-9D2E-002147B1BF08}" type="presParOf" srcId="{0D96BDA3-A428-4788-8C10-62DF589341F0}" destId="{D3756F10-DFF8-4905-8F6A-DCAF27FF8566}" srcOrd="2" destOrd="0" presId="urn:microsoft.com/office/officeart/2005/8/layout/vList2"/>
    <dgm:cxn modelId="{A06BD82E-82CF-40C7-BE4E-2C340D42C04D}" type="presParOf" srcId="{0D96BDA3-A428-4788-8C10-62DF589341F0}" destId="{555E251A-98E1-41F7-9978-48FC861C8387}" srcOrd="3" destOrd="0" presId="urn:microsoft.com/office/officeart/2005/8/layout/vList2"/>
    <dgm:cxn modelId="{37E051D2-1D8D-47EF-97F9-837F60B02683}" type="presParOf" srcId="{0D96BDA3-A428-4788-8C10-62DF589341F0}" destId="{A69C302F-CAEB-422A-8989-C8BC0C71556E}" srcOrd="4" destOrd="0" presId="urn:microsoft.com/office/officeart/2005/8/layout/vList2"/>
    <dgm:cxn modelId="{DCD6B1F4-3834-4CC0-A4EA-04AC68F34994}" type="presParOf" srcId="{0D96BDA3-A428-4788-8C10-62DF589341F0}" destId="{693F1DFC-C7A7-445F-9B1F-8089AD8CAAC7}" srcOrd="5" destOrd="0" presId="urn:microsoft.com/office/officeart/2005/8/layout/vList2"/>
    <dgm:cxn modelId="{0CD96D01-FBAE-4216-8A8A-A8AA989D0AAF}" type="presParOf" srcId="{0D96BDA3-A428-4788-8C10-62DF589341F0}" destId="{21CAAF98-2BAB-4228-A0B8-563A58D510E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07532-0ADA-4489-A0A3-184CEC5F800F}">
      <dsp:nvSpPr>
        <dsp:cNvPr id="0" name=""/>
        <dsp:cNvSpPr/>
      </dsp:nvSpPr>
      <dsp:spPr>
        <a:xfrm>
          <a:off x="0" y="1079063"/>
          <a:ext cx="6263640" cy="7675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1. Their journey was one of FAITH</a:t>
          </a:r>
        </a:p>
      </dsp:txBody>
      <dsp:txXfrm>
        <a:off x="37467" y="1116530"/>
        <a:ext cx="6188706" cy="692586"/>
      </dsp:txXfrm>
    </dsp:sp>
    <dsp:sp modelId="{D3756F10-DFF8-4905-8F6A-DCAF27FF8566}">
      <dsp:nvSpPr>
        <dsp:cNvPr id="0" name=""/>
        <dsp:cNvSpPr/>
      </dsp:nvSpPr>
      <dsp:spPr>
        <a:xfrm>
          <a:off x="0" y="1938743"/>
          <a:ext cx="6263640" cy="76752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2. Their journey was of WORSHIP</a:t>
          </a:r>
        </a:p>
      </dsp:txBody>
      <dsp:txXfrm>
        <a:off x="37467" y="1976210"/>
        <a:ext cx="6188706" cy="692586"/>
      </dsp:txXfrm>
    </dsp:sp>
    <dsp:sp modelId="{A69C302F-CAEB-422A-8989-C8BC0C71556E}">
      <dsp:nvSpPr>
        <dsp:cNvPr id="0" name=""/>
        <dsp:cNvSpPr/>
      </dsp:nvSpPr>
      <dsp:spPr>
        <a:xfrm>
          <a:off x="0" y="2798423"/>
          <a:ext cx="6263640" cy="76752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3. Their journey involved SACRIFICE</a:t>
          </a:r>
        </a:p>
      </dsp:txBody>
      <dsp:txXfrm>
        <a:off x="37467" y="2835890"/>
        <a:ext cx="6188706" cy="692586"/>
      </dsp:txXfrm>
    </dsp:sp>
    <dsp:sp modelId="{21CAAF98-2BAB-4228-A0B8-563A58D510E8}">
      <dsp:nvSpPr>
        <dsp:cNvPr id="0" name=""/>
        <dsp:cNvSpPr/>
      </dsp:nvSpPr>
      <dsp:spPr>
        <a:xfrm>
          <a:off x="0" y="3658104"/>
          <a:ext cx="6263640" cy="7675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4. Their journey brought CHANGE</a:t>
          </a:r>
        </a:p>
      </dsp:txBody>
      <dsp:txXfrm>
        <a:off x="37467" y="3695571"/>
        <a:ext cx="6188706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9A648C8-0436-6FAF-8B52-BA15EFB5F9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1" y="343038"/>
            <a:ext cx="11506200" cy="4792766"/>
          </a:xfrm>
          <a:custGeom>
            <a:avLst/>
            <a:gdLst>
              <a:gd name="connsiteX0" fmla="*/ 292023 w 11506200"/>
              <a:gd name="connsiteY0" fmla="*/ 0 h 4792766"/>
              <a:gd name="connsiteX1" fmla="*/ 11214177 w 11506200"/>
              <a:gd name="connsiteY1" fmla="*/ 0 h 4792766"/>
              <a:gd name="connsiteX2" fmla="*/ 11506200 w 11506200"/>
              <a:gd name="connsiteY2" fmla="*/ 292023 h 4792766"/>
              <a:gd name="connsiteX3" fmla="*/ 11506200 w 11506200"/>
              <a:gd name="connsiteY3" fmla="*/ 4500743 h 4792766"/>
              <a:gd name="connsiteX4" fmla="*/ 11214177 w 11506200"/>
              <a:gd name="connsiteY4" fmla="*/ 4792766 h 4792766"/>
              <a:gd name="connsiteX5" fmla="*/ 292023 w 11506200"/>
              <a:gd name="connsiteY5" fmla="*/ 4792766 h 4792766"/>
              <a:gd name="connsiteX6" fmla="*/ 0 w 11506200"/>
              <a:gd name="connsiteY6" fmla="*/ 4500743 h 4792766"/>
              <a:gd name="connsiteX7" fmla="*/ 0 w 11506200"/>
              <a:gd name="connsiteY7" fmla="*/ 292023 h 4792766"/>
              <a:gd name="connsiteX8" fmla="*/ 292023 w 11506200"/>
              <a:gd name="connsiteY8" fmla="*/ 0 h 479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4792766">
                <a:moveTo>
                  <a:pt x="292023" y="0"/>
                </a:moveTo>
                <a:lnTo>
                  <a:pt x="11214177" y="0"/>
                </a:lnTo>
                <a:cubicBezTo>
                  <a:pt x="11375457" y="0"/>
                  <a:pt x="11506200" y="130743"/>
                  <a:pt x="11506200" y="292023"/>
                </a:cubicBezTo>
                <a:lnTo>
                  <a:pt x="11506200" y="4500743"/>
                </a:lnTo>
                <a:cubicBezTo>
                  <a:pt x="11506200" y="4662023"/>
                  <a:pt x="11375457" y="4792766"/>
                  <a:pt x="11214177" y="4792766"/>
                </a:cubicBezTo>
                <a:lnTo>
                  <a:pt x="292023" y="4792766"/>
                </a:lnTo>
                <a:cubicBezTo>
                  <a:pt x="130743" y="4792766"/>
                  <a:pt x="0" y="4662023"/>
                  <a:pt x="0" y="4500743"/>
                </a:cubicBezTo>
                <a:lnTo>
                  <a:pt x="0" y="292023"/>
                </a:lnTo>
                <a:cubicBezTo>
                  <a:pt x="0" y="130743"/>
                  <a:pt x="130743" y="0"/>
                  <a:pt x="29202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6CD91AB5-8D64-469B-81DF-A26B406D2B54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86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6B54-ED46-4036-80F8-E8EFB102CB24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2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1348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64B5AC7-D387-41BC-BBB6-F6DD0E8CACDB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899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9771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A0D73698-4765-4C7F-8C74-6EF048F95E94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F28510C-0939-D915-FCC8-7D8AD44757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20113" y="342900"/>
            <a:ext cx="5131133" cy="6172200"/>
          </a:xfrm>
          <a:custGeom>
            <a:avLst/>
            <a:gdLst>
              <a:gd name="connsiteX0" fmla="*/ 305905 w 5334000"/>
              <a:gd name="connsiteY0" fmla="*/ 0 h 6172200"/>
              <a:gd name="connsiteX1" fmla="*/ 5028095 w 5334000"/>
              <a:gd name="connsiteY1" fmla="*/ 0 h 6172200"/>
              <a:gd name="connsiteX2" fmla="*/ 5334000 w 5334000"/>
              <a:gd name="connsiteY2" fmla="*/ 305905 h 6172200"/>
              <a:gd name="connsiteX3" fmla="*/ 5334000 w 5334000"/>
              <a:gd name="connsiteY3" fmla="*/ 5866295 h 6172200"/>
              <a:gd name="connsiteX4" fmla="*/ 5028095 w 5334000"/>
              <a:gd name="connsiteY4" fmla="*/ 6172200 h 6172200"/>
              <a:gd name="connsiteX5" fmla="*/ 305905 w 5334000"/>
              <a:gd name="connsiteY5" fmla="*/ 6172200 h 6172200"/>
              <a:gd name="connsiteX6" fmla="*/ 0 w 5334000"/>
              <a:gd name="connsiteY6" fmla="*/ 5866295 h 6172200"/>
              <a:gd name="connsiteX7" fmla="*/ 0 w 5334000"/>
              <a:gd name="connsiteY7" fmla="*/ 305905 h 6172200"/>
              <a:gd name="connsiteX8" fmla="*/ 305905 w 53340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4000" h="6172200">
                <a:moveTo>
                  <a:pt x="305905" y="0"/>
                </a:moveTo>
                <a:lnTo>
                  <a:pt x="5028095" y="0"/>
                </a:lnTo>
                <a:cubicBezTo>
                  <a:pt x="5197042" y="0"/>
                  <a:pt x="5334000" y="136958"/>
                  <a:pt x="5334000" y="305905"/>
                </a:cubicBezTo>
                <a:lnTo>
                  <a:pt x="5334000" y="5866295"/>
                </a:lnTo>
                <a:cubicBezTo>
                  <a:pt x="5334000" y="6035242"/>
                  <a:pt x="5197042" y="6172200"/>
                  <a:pt x="5028095" y="6172200"/>
                </a:cubicBezTo>
                <a:lnTo>
                  <a:pt x="305905" y="6172200"/>
                </a:lnTo>
                <a:cubicBezTo>
                  <a:pt x="136958" y="6172200"/>
                  <a:pt x="0" y="6035242"/>
                  <a:pt x="0" y="5866295"/>
                </a:cubicBezTo>
                <a:lnTo>
                  <a:pt x="0" y="305905"/>
                </a:lnTo>
                <a:cubicBezTo>
                  <a:pt x="0" y="136958"/>
                  <a:pt x="136958" y="0"/>
                  <a:pt x="305905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8861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7472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9A3EA51-69C4-4090-B98A-31CA47A2E35E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80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9317736" cy="445312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965192"/>
            <a:ext cx="5431536" cy="128930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33933-AD95-42CF-A390-A7073FD506A1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846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536192"/>
            <a:ext cx="9171432" cy="2615184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176" y="4427554"/>
            <a:ext cx="9171432" cy="1143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50E307-C64C-483A-9485-A61D01D72197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7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11494008" cy="46542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25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093208"/>
            <a:ext cx="5669280" cy="116128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C36CA3-7064-4E52-B24E-E3CC37B36CB8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654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7772400" cy="4562856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3F469A-9BA4-41D9-A358-7174319CB857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32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98464" y="2423160"/>
            <a:ext cx="5486400" cy="3886200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0C55-2E11-4E7F-9EF8-868B07C6C42C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544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4384" y="1012952"/>
            <a:ext cx="4023360" cy="1636776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E8E4848-C9F6-6844-AB1C-C4F0E8A472A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42901" y="345109"/>
            <a:ext cx="6714969" cy="6163508"/>
          </a:xfrm>
          <a:custGeom>
            <a:avLst/>
            <a:gdLst>
              <a:gd name="connsiteX0" fmla="*/ 281857 w 6714969"/>
              <a:gd name="connsiteY0" fmla="*/ 0 h 6163508"/>
              <a:gd name="connsiteX1" fmla="*/ 6433112 w 6714969"/>
              <a:gd name="connsiteY1" fmla="*/ 0 h 6163508"/>
              <a:gd name="connsiteX2" fmla="*/ 6714969 w 6714969"/>
              <a:gd name="connsiteY2" fmla="*/ 281857 h 6163508"/>
              <a:gd name="connsiteX3" fmla="*/ 6714969 w 6714969"/>
              <a:gd name="connsiteY3" fmla="*/ 5881651 h 6163508"/>
              <a:gd name="connsiteX4" fmla="*/ 6433112 w 6714969"/>
              <a:gd name="connsiteY4" fmla="*/ 6163508 h 6163508"/>
              <a:gd name="connsiteX5" fmla="*/ 281857 w 6714969"/>
              <a:gd name="connsiteY5" fmla="*/ 6163508 h 6163508"/>
              <a:gd name="connsiteX6" fmla="*/ 0 w 6714969"/>
              <a:gd name="connsiteY6" fmla="*/ 5881651 h 6163508"/>
              <a:gd name="connsiteX7" fmla="*/ 0 w 6714969"/>
              <a:gd name="connsiteY7" fmla="*/ 281857 h 6163508"/>
              <a:gd name="connsiteX8" fmla="*/ 281857 w 6714969"/>
              <a:gd name="connsiteY8" fmla="*/ 0 h 61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14969" h="6163508">
                <a:moveTo>
                  <a:pt x="281857" y="0"/>
                </a:moveTo>
                <a:lnTo>
                  <a:pt x="6433112" y="0"/>
                </a:lnTo>
                <a:cubicBezTo>
                  <a:pt x="6588777" y="0"/>
                  <a:pt x="6714969" y="126192"/>
                  <a:pt x="6714969" y="281857"/>
                </a:cubicBezTo>
                <a:lnTo>
                  <a:pt x="6714969" y="5881651"/>
                </a:lnTo>
                <a:cubicBezTo>
                  <a:pt x="6714969" y="6037316"/>
                  <a:pt x="6588777" y="6163508"/>
                  <a:pt x="6433112" y="6163508"/>
                </a:cubicBezTo>
                <a:lnTo>
                  <a:pt x="281857" y="6163508"/>
                </a:lnTo>
                <a:cubicBezTo>
                  <a:pt x="126192" y="6163508"/>
                  <a:pt x="0" y="6037316"/>
                  <a:pt x="0" y="5881651"/>
                </a:cubicBezTo>
                <a:lnTo>
                  <a:pt x="0" y="281857"/>
                </a:lnTo>
                <a:cubicBezTo>
                  <a:pt x="0" y="126192"/>
                  <a:pt x="126192" y="0"/>
                  <a:pt x="281857" y="0"/>
                </a:cubicBezTo>
                <a:close/>
              </a:path>
            </a:pathLst>
          </a:custGeom>
          <a:blipFill dpi="0" rotWithShape="1">
            <a:blip r:embed="rId2">
              <a:alphaModFix amt="6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44384" y="2896616"/>
            <a:ext cx="4023360" cy="3364992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marL="228600" lvl="0" indent="-228600"/>
            <a:r>
              <a:rPr lang="en-US" dirty="0"/>
              <a:t>Click to edit Master text styles</a:t>
            </a:r>
          </a:p>
          <a:p>
            <a:pPr marL="228600" lvl="1" indent="-228600"/>
            <a:r>
              <a:rPr lang="en-US" dirty="0"/>
              <a:t>Second level</a:t>
            </a:r>
          </a:p>
          <a:p>
            <a:pPr marL="228600" lvl="2" indent="-228600"/>
            <a:r>
              <a:rPr lang="en-US" dirty="0"/>
              <a:t>Third level</a:t>
            </a:r>
          </a:p>
          <a:p>
            <a:pPr marL="228600" lvl="3" indent="-228600"/>
            <a:r>
              <a:rPr lang="en-US" dirty="0"/>
              <a:t>Fourth level</a:t>
            </a:r>
          </a:p>
          <a:p>
            <a:pPr marL="228600" lvl="4" indent="-228600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9FCAD-E19B-4A0F-866E-979EDEC4B525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58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B4A14-E3E2-4038-B0C4-0EC5ECBDA17A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0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1396-E7F4-44BB-B3C1-CAADE8EE1BCB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16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3B70-0873-4F91-B20E-188F8FCBC95A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56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4032504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080"/>
            <a:ext cx="597103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1211-1BBF-43C8-98F1-415153382D43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770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197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37F1-4FE0-40C5-A1CC-AC65E60D9E3F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208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F226A48-373B-47E6-1E90-9892366CC9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0"/>
            <a:ext cx="4501152" cy="6172200"/>
          </a:xfrm>
          <a:custGeom>
            <a:avLst/>
            <a:gdLst>
              <a:gd name="connsiteX0" fmla="*/ 332635 w 4501152"/>
              <a:gd name="connsiteY0" fmla="*/ 0 h 6172200"/>
              <a:gd name="connsiteX1" fmla="*/ 4168517 w 4501152"/>
              <a:gd name="connsiteY1" fmla="*/ 0 h 6172200"/>
              <a:gd name="connsiteX2" fmla="*/ 4501152 w 4501152"/>
              <a:gd name="connsiteY2" fmla="*/ 331423 h 6172200"/>
              <a:gd name="connsiteX3" fmla="*/ 4501152 w 4501152"/>
              <a:gd name="connsiteY3" fmla="*/ 5840778 h 6172200"/>
              <a:gd name="connsiteX4" fmla="*/ 4168517 w 4501152"/>
              <a:gd name="connsiteY4" fmla="*/ 6172200 h 6172200"/>
              <a:gd name="connsiteX5" fmla="*/ 332635 w 4501152"/>
              <a:gd name="connsiteY5" fmla="*/ 6172200 h 6172200"/>
              <a:gd name="connsiteX6" fmla="*/ 0 w 4501152"/>
              <a:gd name="connsiteY6" fmla="*/ 5840778 h 6172200"/>
              <a:gd name="connsiteX7" fmla="*/ 0 w 4501152"/>
              <a:gd name="connsiteY7" fmla="*/ 331423 h 6172200"/>
              <a:gd name="connsiteX8" fmla="*/ 332635 w 4501152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1152" h="6172200">
                <a:moveTo>
                  <a:pt x="332635" y="0"/>
                </a:moveTo>
                <a:lnTo>
                  <a:pt x="4168517" y="0"/>
                </a:lnTo>
                <a:cubicBezTo>
                  <a:pt x="4352226" y="0"/>
                  <a:pt x="4501152" y="148383"/>
                  <a:pt x="4501152" y="331423"/>
                </a:cubicBezTo>
                <a:lnTo>
                  <a:pt x="4501152" y="5840778"/>
                </a:lnTo>
                <a:cubicBezTo>
                  <a:pt x="4501152" y="6023817"/>
                  <a:pt x="4352226" y="6172200"/>
                  <a:pt x="4168517" y="6172200"/>
                </a:cubicBezTo>
                <a:lnTo>
                  <a:pt x="332635" y="6172200"/>
                </a:lnTo>
                <a:cubicBezTo>
                  <a:pt x="148926" y="6172200"/>
                  <a:pt x="0" y="6023817"/>
                  <a:pt x="0" y="5840778"/>
                </a:cubicBezTo>
                <a:lnTo>
                  <a:pt x="0" y="331423"/>
                </a:lnTo>
                <a:cubicBezTo>
                  <a:pt x="0" y="148383"/>
                  <a:pt x="148926" y="0"/>
                  <a:pt x="33263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0F37310-2C84-4F72-97F3-ED5E52F7A674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006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3D-8BEF-4D11-A85D-4ADD8461D8CF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F11DC52-D1FD-A255-1A04-7A15A9DE3C8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53304" y="352327"/>
            <a:ext cx="4495799" cy="6172200"/>
          </a:xfrm>
          <a:custGeom>
            <a:avLst/>
            <a:gdLst>
              <a:gd name="connsiteX0" fmla="*/ 293171 w 4495799"/>
              <a:gd name="connsiteY0" fmla="*/ 0 h 6172200"/>
              <a:gd name="connsiteX1" fmla="*/ 4202628 w 4495799"/>
              <a:gd name="connsiteY1" fmla="*/ 0 h 6172200"/>
              <a:gd name="connsiteX2" fmla="*/ 4495799 w 4495799"/>
              <a:gd name="connsiteY2" fmla="*/ 293171 h 6172200"/>
              <a:gd name="connsiteX3" fmla="*/ 4495799 w 4495799"/>
              <a:gd name="connsiteY3" fmla="*/ 5879029 h 6172200"/>
              <a:gd name="connsiteX4" fmla="*/ 4202628 w 4495799"/>
              <a:gd name="connsiteY4" fmla="*/ 6172200 h 6172200"/>
              <a:gd name="connsiteX5" fmla="*/ 293171 w 4495799"/>
              <a:gd name="connsiteY5" fmla="*/ 6172200 h 6172200"/>
              <a:gd name="connsiteX6" fmla="*/ 0 w 4495799"/>
              <a:gd name="connsiteY6" fmla="*/ 5879029 h 6172200"/>
              <a:gd name="connsiteX7" fmla="*/ 0 w 4495799"/>
              <a:gd name="connsiteY7" fmla="*/ 293171 h 6172200"/>
              <a:gd name="connsiteX8" fmla="*/ 293171 w 4495799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5799" h="6172200">
                <a:moveTo>
                  <a:pt x="293171" y="0"/>
                </a:moveTo>
                <a:lnTo>
                  <a:pt x="4202628" y="0"/>
                </a:lnTo>
                <a:cubicBezTo>
                  <a:pt x="4364542" y="0"/>
                  <a:pt x="4495799" y="131257"/>
                  <a:pt x="4495799" y="293171"/>
                </a:cubicBezTo>
                <a:lnTo>
                  <a:pt x="4495799" y="5879029"/>
                </a:lnTo>
                <a:cubicBezTo>
                  <a:pt x="4495799" y="6040943"/>
                  <a:pt x="4364542" y="6172200"/>
                  <a:pt x="4202628" y="6172200"/>
                </a:cubicBezTo>
                <a:lnTo>
                  <a:pt x="293171" y="6172200"/>
                </a:lnTo>
                <a:cubicBezTo>
                  <a:pt x="131257" y="6172200"/>
                  <a:pt x="0" y="6040943"/>
                  <a:pt x="0" y="5879029"/>
                </a:cubicBezTo>
                <a:lnTo>
                  <a:pt x="0" y="293171"/>
                </a:lnTo>
                <a:cubicBezTo>
                  <a:pt x="0" y="131257"/>
                  <a:pt x="131257" y="0"/>
                  <a:pt x="29317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413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39F8C7-DD74-7177-C2DA-02533B6576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04D0A65-74B1-4258-9347-517577BEF7B0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703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0591-709C-49DC-8FE0-9F32B5969F72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68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289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3D0D37D-152B-44E6-AB8F-60E41FE679D7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40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D62D-5EED-4798-9EBA-B6E1A9B98072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92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FCFE97D-4F8B-4270-9223-9617008B9FA3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892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1D5C-1F84-4585-9043-549E87BD77AE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891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EB90F8-5A2D-4795-872B-662FE96339B2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763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3" y="342901"/>
            <a:ext cx="7346257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A22F9C2-5647-4E58-BE9B-A16834D13FE3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8411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B124E6D-88B1-474F-9E7C-C29F02FACC38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164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2" y="5111854"/>
            <a:ext cx="3739279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D5837EDE-723C-6CF6-EB95-3AEDA1F07E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9373" y="320043"/>
            <a:ext cx="11509730" cy="4404825"/>
          </a:xfrm>
          <a:custGeom>
            <a:avLst/>
            <a:gdLst>
              <a:gd name="connsiteX0" fmla="*/ 299132 w 11509730"/>
              <a:gd name="connsiteY0" fmla="*/ 0 h 4404825"/>
              <a:gd name="connsiteX1" fmla="*/ 11210598 w 11509730"/>
              <a:gd name="connsiteY1" fmla="*/ 0 h 4404825"/>
              <a:gd name="connsiteX2" fmla="*/ 11509730 w 11509730"/>
              <a:gd name="connsiteY2" fmla="*/ 299132 h 4404825"/>
              <a:gd name="connsiteX3" fmla="*/ 11509730 w 11509730"/>
              <a:gd name="connsiteY3" fmla="*/ 4105693 h 4404825"/>
              <a:gd name="connsiteX4" fmla="*/ 11210598 w 11509730"/>
              <a:gd name="connsiteY4" fmla="*/ 4404825 h 4404825"/>
              <a:gd name="connsiteX5" fmla="*/ 299132 w 11509730"/>
              <a:gd name="connsiteY5" fmla="*/ 4404825 h 4404825"/>
              <a:gd name="connsiteX6" fmla="*/ 0 w 11509730"/>
              <a:gd name="connsiteY6" fmla="*/ 4105693 h 4404825"/>
              <a:gd name="connsiteX7" fmla="*/ 0 w 11509730"/>
              <a:gd name="connsiteY7" fmla="*/ 299132 h 4404825"/>
              <a:gd name="connsiteX8" fmla="*/ 299132 w 11509730"/>
              <a:gd name="connsiteY8" fmla="*/ 0 h 44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4404825">
                <a:moveTo>
                  <a:pt x="299132" y="0"/>
                </a:moveTo>
                <a:lnTo>
                  <a:pt x="11210598" y="0"/>
                </a:lnTo>
                <a:cubicBezTo>
                  <a:pt x="11375804" y="0"/>
                  <a:pt x="11509730" y="133926"/>
                  <a:pt x="11509730" y="299132"/>
                </a:cubicBezTo>
                <a:lnTo>
                  <a:pt x="11509730" y="4105693"/>
                </a:lnTo>
                <a:cubicBezTo>
                  <a:pt x="11509730" y="4270899"/>
                  <a:pt x="11375804" y="4404825"/>
                  <a:pt x="11210598" y="4404825"/>
                </a:cubicBezTo>
                <a:lnTo>
                  <a:pt x="299132" y="4404825"/>
                </a:lnTo>
                <a:cubicBezTo>
                  <a:pt x="133926" y="4404825"/>
                  <a:pt x="0" y="4270899"/>
                  <a:pt x="0" y="4105693"/>
                </a:cubicBezTo>
                <a:lnTo>
                  <a:pt x="0" y="299132"/>
                </a:lnTo>
                <a:cubicBezTo>
                  <a:pt x="0" y="133926"/>
                  <a:pt x="133926" y="0"/>
                  <a:pt x="299132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21C7E-4348-443E-B7C8-EE213DFF1CB1}" type="datetime1">
              <a:rPr lang="en-US" smtClean="0"/>
              <a:t>12/29/2025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51928" y="5111854"/>
            <a:ext cx="6400800" cy="13898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125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BCE7E7D-ED4A-B625-6CB8-4D71682F63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20042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2BB8D-1BA0-4790-987D-651470CA8928}" type="datetime1">
              <a:rPr lang="en-US" smtClean="0"/>
              <a:t>12/29/2025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826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A25225-80A2-7139-2A81-39CA926639F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067414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38328"/>
          </a:xfrm>
        </p:spPr>
        <p:txBody>
          <a:bodyPr/>
          <a:lstStyle/>
          <a:p>
            <a:fld id="{48CD4B21-9C97-4358-8E22-9F49A31BDF6B}" type="datetime1">
              <a:rPr lang="en-US" smtClean="0"/>
              <a:t>12/29/2025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38328"/>
          </a:xfrm>
        </p:spPr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98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F6FDB5-F783-3538-287C-754C11C309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9768" y="1828800"/>
            <a:ext cx="6176399" cy="4425696"/>
          </a:xfrm>
          <a:custGeom>
            <a:avLst/>
            <a:gdLst>
              <a:gd name="connsiteX0" fmla="*/ 325421 w 6450717"/>
              <a:gd name="connsiteY0" fmla="*/ 0 h 4425696"/>
              <a:gd name="connsiteX1" fmla="*/ 6125296 w 6450717"/>
              <a:gd name="connsiteY1" fmla="*/ 0 h 4425696"/>
              <a:gd name="connsiteX2" fmla="*/ 6450717 w 6450717"/>
              <a:gd name="connsiteY2" fmla="*/ 325421 h 4425696"/>
              <a:gd name="connsiteX3" fmla="*/ 6450717 w 6450717"/>
              <a:gd name="connsiteY3" fmla="*/ 4100275 h 4425696"/>
              <a:gd name="connsiteX4" fmla="*/ 6125296 w 6450717"/>
              <a:gd name="connsiteY4" fmla="*/ 4425696 h 4425696"/>
              <a:gd name="connsiteX5" fmla="*/ 325421 w 6450717"/>
              <a:gd name="connsiteY5" fmla="*/ 4425696 h 4425696"/>
              <a:gd name="connsiteX6" fmla="*/ 0 w 6450717"/>
              <a:gd name="connsiteY6" fmla="*/ 4100275 h 4425696"/>
              <a:gd name="connsiteX7" fmla="*/ 0 w 6450717"/>
              <a:gd name="connsiteY7" fmla="*/ 325421 h 4425696"/>
              <a:gd name="connsiteX8" fmla="*/ 325421 w 6450717"/>
              <a:gd name="connsiteY8" fmla="*/ 0 h 44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0717" h="4425696">
                <a:moveTo>
                  <a:pt x="325421" y="0"/>
                </a:moveTo>
                <a:lnTo>
                  <a:pt x="6125296" y="0"/>
                </a:lnTo>
                <a:cubicBezTo>
                  <a:pt x="6305021" y="0"/>
                  <a:pt x="6450717" y="145696"/>
                  <a:pt x="6450717" y="325421"/>
                </a:cubicBezTo>
                <a:lnTo>
                  <a:pt x="6450717" y="4100275"/>
                </a:lnTo>
                <a:cubicBezTo>
                  <a:pt x="6450717" y="4280000"/>
                  <a:pt x="6305021" y="4425696"/>
                  <a:pt x="6125296" y="4425696"/>
                </a:cubicBezTo>
                <a:lnTo>
                  <a:pt x="325421" y="4425696"/>
                </a:lnTo>
                <a:cubicBezTo>
                  <a:pt x="145696" y="4425696"/>
                  <a:pt x="0" y="4280000"/>
                  <a:pt x="0" y="4100275"/>
                </a:cubicBezTo>
                <a:lnTo>
                  <a:pt x="0" y="325421"/>
                </a:lnTo>
                <a:cubicBezTo>
                  <a:pt x="0" y="145696"/>
                  <a:pt x="145696" y="0"/>
                  <a:pt x="32542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87768" y="1828800"/>
            <a:ext cx="4297680" cy="4428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FABC-5F70-4DE9-8A42-1DE3D93319BF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065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5F2F272-6D18-7E06-3E9A-D10C5C502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075" y="2293496"/>
            <a:ext cx="4775158" cy="4039043"/>
          </a:xfrm>
          <a:custGeom>
            <a:avLst/>
            <a:gdLst>
              <a:gd name="connsiteX0" fmla="*/ 305917 w 4855463"/>
              <a:gd name="connsiteY0" fmla="*/ 0 h 4039043"/>
              <a:gd name="connsiteX1" fmla="*/ 4549547 w 4855463"/>
              <a:gd name="connsiteY1" fmla="*/ 0 h 4039043"/>
              <a:gd name="connsiteX2" fmla="*/ 4849249 w 4855463"/>
              <a:gd name="connsiteY2" fmla="*/ 244264 h 4039043"/>
              <a:gd name="connsiteX3" fmla="*/ 4855463 w 4855463"/>
              <a:gd name="connsiteY3" fmla="*/ 305907 h 4039043"/>
              <a:gd name="connsiteX4" fmla="*/ 4855463 w 4855463"/>
              <a:gd name="connsiteY4" fmla="*/ 3733136 h 4039043"/>
              <a:gd name="connsiteX5" fmla="*/ 4849249 w 4855463"/>
              <a:gd name="connsiteY5" fmla="*/ 3794779 h 4039043"/>
              <a:gd name="connsiteX6" fmla="*/ 4549547 w 4855463"/>
              <a:gd name="connsiteY6" fmla="*/ 4039043 h 4039043"/>
              <a:gd name="connsiteX7" fmla="*/ 305917 w 4855463"/>
              <a:gd name="connsiteY7" fmla="*/ 4039043 h 4039043"/>
              <a:gd name="connsiteX8" fmla="*/ 0 w 4855463"/>
              <a:gd name="connsiteY8" fmla="*/ 3733126 h 4039043"/>
              <a:gd name="connsiteX9" fmla="*/ 0 w 4855463"/>
              <a:gd name="connsiteY9" fmla="*/ 305917 h 4039043"/>
              <a:gd name="connsiteX10" fmla="*/ 305917 w 4855463"/>
              <a:gd name="connsiteY10" fmla="*/ 0 h 403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55463" h="4039043">
                <a:moveTo>
                  <a:pt x="305917" y="0"/>
                </a:moveTo>
                <a:lnTo>
                  <a:pt x="4549547" y="0"/>
                </a:lnTo>
                <a:cubicBezTo>
                  <a:pt x="4697381" y="0"/>
                  <a:pt x="4820723" y="104863"/>
                  <a:pt x="4849249" y="244264"/>
                </a:cubicBezTo>
                <a:lnTo>
                  <a:pt x="4855463" y="305907"/>
                </a:lnTo>
                <a:lnTo>
                  <a:pt x="4855463" y="3733136"/>
                </a:lnTo>
                <a:lnTo>
                  <a:pt x="4849249" y="3794779"/>
                </a:lnTo>
                <a:cubicBezTo>
                  <a:pt x="4820723" y="3934180"/>
                  <a:pt x="4697381" y="4039043"/>
                  <a:pt x="4549547" y="4039043"/>
                </a:cubicBezTo>
                <a:lnTo>
                  <a:pt x="305917" y="4039043"/>
                </a:lnTo>
                <a:cubicBezTo>
                  <a:pt x="136964" y="4039043"/>
                  <a:pt x="0" y="3902079"/>
                  <a:pt x="0" y="3733126"/>
                </a:cubicBezTo>
                <a:lnTo>
                  <a:pt x="0" y="305917"/>
                </a:lnTo>
                <a:cubicBezTo>
                  <a:pt x="0" y="136964"/>
                  <a:pt x="136964" y="0"/>
                  <a:pt x="305917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32AAB-0859-49C5-9F81-D3744B520913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322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4639E5C-EF58-65A1-C364-F58DE76158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075" y="2293494"/>
            <a:ext cx="3666744" cy="4039044"/>
          </a:xfrm>
          <a:custGeom>
            <a:avLst/>
            <a:gdLst>
              <a:gd name="connsiteX0" fmla="*/ 292716 w 3666744"/>
              <a:gd name="connsiteY0" fmla="*/ 0 h 4039044"/>
              <a:gd name="connsiteX1" fmla="*/ 3374028 w 3666744"/>
              <a:gd name="connsiteY1" fmla="*/ 0 h 4039044"/>
              <a:gd name="connsiteX2" fmla="*/ 3666744 w 3666744"/>
              <a:gd name="connsiteY2" fmla="*/ 292716 h 4039044"/>
              <a:gd name="connsiteX3" fmla="*/ 3666744 w 3666744"/>
              <a:gd name="connsiteY3" fmla="*/ 3746328 h 4039044"/>
              <a:gd name="connsiteX4" fmla="*/ 3374028 w 3666744"/>
              <a:gd name="connsiteY4" fmla="*/ 4039044 h 4039044"/>
              <a:gd name="connsiteX5" fmla="*/ 292716 w 3666744"/>
              <a:gd name="connsiteY5" fmla="*/ 4039044 h 4039044"/>
              <a:gd name="connsiteX6" fmla="*/ 0 w 3666744"/>
              <a:gd name="connsiteY6" fmla="*/ 3746328 h 4039044"/>
              <a:gd name="connsiteX7" fmla="*/ 0 w 3666744"/>
              <a:gd name="connsiteY7" fmla="*/ 292716 h 4039044"/>
              <a:gd name="connsiteX8" fmla="*/ 292716 w 3666744"/>
              <a:gd name="connsiteY8" fmla="*/ 0 h 403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66744" h="4039044">
                <a:moveTo>
                  <a:pt x="292716" y="0"/>
                </a:moveTo>
                <a:lnTo>
                  <a:pt x="3374028" y="0"/>
                </a:lnTo>
                <a:cubicBezTo>
                  <a:pt x="3535691" y="0"/>
                  <a:pt x="3666744" y="131053"/>
                  <a:pt x="3666744" y="292716"/>
                </a:cubicBezTo>
                <a:lnTo>
                  <a:pt x="3666744" y="3746328"/>
                </a:lnTo>
                <a:cubicBezTo>
                  <a:pt x="3666744" y="3907991"/>
                  <a:pt x="3535691" y="4039044"/>
                  <a:pt x="3374028" y="4039044"/>
                </a:cubicBezTo>
                <a:lnTo>
                  <a:pt x="292716" y="4039044"/>
                </a:lnTo>
                <a:cubicBezTo>
                  <a:pt x="131053" y="4039044"/>
                  <a:pt x="0" y="3907991"/>
                  <a:pt x="0" y="3746328"/>
                </a:cubicBezTo>
                <a:lnTo>
                  <a:pt x="0" y="292716"/>
                </a:lnTo>
                <a:cubicBezTo>
                  <a:pt x="0" y="131053"/>
                  <a:pt x="131053" y="0"/>
                  <a:pt x="2927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0E27-EFA9-4706-B7B3-384BAC09CA5C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064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4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8527-6BF7-45BD-8E9C-2BDCA53716A3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78638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buNone/>
              <a:defRPr sz="278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30971380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2D2C4-0829-4B37-AFA9-97EED5EA275A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78638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buNone/>
              <a:defRPr sz="27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504819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80974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353C-D70D-4D92-85A4-BE6E7FCC2830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603504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426235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22C3-A8C0-4CE4-AFAA-25D23CB3242F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72459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EAC-4E38-4BC4-964B-55A6571A4EBF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76422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2DDD8-66B1-484C-ABC1-3F6C2E131531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93277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6776" y="5276088"/>
            <a:ext cx="9061704" cy="466344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2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828800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CBEC5-37D0-4E5C-8671-D7D2A06BE21B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50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51F96B-ED98-BF55-D2B0-047000EF48E1}"/>
              </a:ext>
            </a:extLst>
          </p:cNvPr>
          <p:cNvSpPr/>
          <p:nvPr/>
        </p:nvSpPr>
        <p:spPr>
          <a:xfrm>
            <a:off x="806386" y="760151"/>
            <a:ext cx="10579222" cy="5337698"/>
          </a:xfrm>
          <a:prstGeom prst="roundRect">
            <a:avLst>
              <a:gd name="adj" fmla="val 6093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2093976"/>
            <a:ext cx="8695944" cy="2130552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FC37-12B5-4EB9-BB05-B5E210E93FF0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4732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556" y="4965192"/>
            <a:ext cx="9450699" cy="128930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438912"/>
            <a:ext cx="9619488" cy="45262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F6F3-6829-4CDD-B3A1-8F321E27194A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744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556" y="4965192"/>
            <a:ext cx="9148947" cy="128930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179576"/>
            <a:ext cx="9317736" cy="3785616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652C-AA1E-4738-883B-0336FAAA5DB1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00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25"/>
            <a:ext cx="521176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24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F56A5-925A-45AB-8491-C696F304662B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1553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88"/>
            <a:ext cx="521176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B41-9B9A-4653-8E8E-9D57A4983847}" type="datetime1">
              <a:rPr lang="en-US" smtClean="0"/>
              <a:t>12/29/2025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5209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0A14-C874-4C11-943E-4B7AAF73B997}" type="datetime1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731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0914-BFFA-4E5B-B382-06A92C8508A8}" type="datetime1">
              <a:rPr lang="en-US" smtClean="0"/>
              <a:t>12/29/2025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431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3615"/>
            <a:ext cx="3595634" cy="221284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9" y="2823029"/>
            <a:ext cx="3309608" cy="3481355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66741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EE75D-2E4A-469A-9092-8B43711F5315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774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593592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DACA751-BBB2-3E33-EA6C-54B4A7F6842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02843" y="342901"/>
            <a:ext cx="7346258" cy="6172198"/>
          </a:xfrm>
          <a:custGeom>
            <a:avLst/>
            <a:gdLst>
              <a:gd name="connsiteX0" fmla="*/ 264355 w 6785782"/>
              <a:gd name="connsiteY0" fmla="*/ 0 h 6172198"/>
              <a:gd name="connsiteX1" fmla="*/ 6521427 w 6785782"/>
              <a:gd name="connsiteY1" fmla="*/ 0 h 6172198"/>
              <a:gd name="connsiteX2" fmla="*/ 6785782 w 6785782"/>
              <a:gd name="connsiteY2" fmla="*/ 264355 h 6172198"/>
              <a:gd name="connsiteX3" fmla="*/ 6785782 w 6785782"/>
              <a:gd name="connsiteY3" fmla="*/ 5907843 h 6172198"/>
              <a:gd name="connsiteX4" fmla="*/ 6521427 w 6785782"/>
              <a:gd name="connsiteY4" fmla="*/ 6172198 h 6172198"/>
              <a:gd name="connsiteX5" fmla="*/ 264355 w 6785782"/>
              <a:gd name="connsiteY5" fmla="*/ 6172198 h 6172198"/>
              <a:gd name="connsiteX6" fmla="*/ 0 w 6785782"/>
              <a:gd name="connsiteY6" fmla="*/ 5907843 h 6172198"/>
              <a:gd name="connsiteX7" fmla="*/ 0 w 6785782"/>
              <a:gd name="connsiteY7" fmla="*/ 264355 h 6172198"/>
              <a:gd name="connsiteX8" fmla="*/ 264355 w 6785782"/>
              <a:gd name="connsiteY8" fmla="*/ 0 h 617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5782" h="6172198">
                <a:moveTo>
                  <a:pt x="264355" y="0"/>
                </a:moveTo>
                <a:lnTo>
                  <a:pt x="6521427" y="0"/>
                </a:lnTo>
                <a:cubicBezTo>
                  <a:pt x="6667426" y="0"/>
                  <a:pt x="6785782" y="118356"/>
                  <a:pt x="6785782" y="264355"/>
                </a:cubicBezTo>
                <a:lnTo>
                  <a:pt x="6785782" y="5907843"/>
                </a:lnTo>
                <a:cubicBezTo>
                  <a:pt x="6785782" y="6053842"/>
                  <a:pt x="6667426" y="6172198"/>
                  <a:pt x="6521427" y="6172198"/>
                </a:cubicBezTo>
                <a:lnTo>
                  <a:pt x="264355" y="6172198"/>
                </a:lnTo>
                <a:cubicBezTo>
                  <a:pt x="118356" y="6172198"/>
                  <a:pt x="0" y="6053842"/>
                  <a:pt x="0" y="5907843"/>
                </a:cubicBezTo>
                <a:lnTo>
                  <a:pt x="0" y="264355"/>
                </a:lnTo>
                <a:cubicBezTo>
                  <a:pt x="0" y="118356"/>
                  <a:pt x="118356" y="0"/>
                  <a:pt x="26435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6FD38-01FF-4539-8A35-AB19E4D5C3A7}" type="datetime1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962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5BFC-EF85-4C2B-8809-2F9E7D76A143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65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7370064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7370064" cy="22311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05FF-0F6F-4DB7-B5D6-9BF14E40F716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14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7DC1D-A571-77AB-5A7C-16C818119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B83FCB-60F4-B2D9-07B9-DDAC35DF47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0226C-6FAB-BCF7-3A28-509785F6A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6974-C6BE-4508-85C3-69F1AD48313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4BB91-C4DE-016D-E541-FC897C09E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A59AB-ED4A-6084-9562-82C500BE1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DC79-858C-4295-ABC4-F137DCA45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0248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31E3E-3AF7-B78F-4530-A3476784A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DC6A0-395F-7C7C-07BE-34F6F816A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34762-B2A7-9AE4-3D0F-A927E9BEF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6974-C6BE-4508-85C3-69F1AD48313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2F0AB-CD21-1155-658A-2D350FB46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99488-3132-48B6-813A-277E77D99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DC79-858C-4295-ABC4-F137DCA45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8662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42154-EC26-EE90-C313-B2C26F4BA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6F9DE7-28D6-ABD7-DD89-50ED0B664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895F9-B3CE-A585-5C62-B82A360FD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6974-C6BE-4508-85C3-69F1AD48313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501FE-E7DB-814B-6D0B-A89355BB2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0FFDD-CCDA-304D-08D6-6AFB0E955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DC79-858C-4295-ABC4-F137DCA45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0978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8AE7E-5BFF-2DEF-9ED6-66F1EEB05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B75CE-5844-4D10-3C4A-F639778C5B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69E57E-560C-DA0D-5DCF-B142BA3DB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D4C5D-D40D-40F0-EC40-4F3F33797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6974-C6BE-4508-85C3-69F1AD48313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81756-15C5-8E5C-4599-9467F1A30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B8B097-9DE8-D1B3-9B2C-FCB89433A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DC79-858C-4295-ABC4-F137DCA45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0402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1FA92-B6F7-FAEC-ADE4-D634B755F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8309D-4B48-9FA8-B1E3-BCF53AB7F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A0A13-2C68-970A-8C10-C2AA03667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FA7F73-5B6E-7D28-62AA-75D929AD89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E37B6F-C586-71DD-CEF9-E96BD381D4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90E79A-E5C1-F39E-B7C2-F49D1D315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6974-C6BE-4508-85C3-69F1AD48313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5032C8-54A8-4F89-83BF-D22A0DF1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D84197-926D-9FB0-D5F9-9580DB716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DC79-858C-4295-ABC4-F137DCA45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3203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6FF66-0D62-DBB9-4C62-9289470A6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9EA02-3497-9FC3-65D9-19817BFEC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6974-C6BE-4508-85C3-69F1AD48313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21022D-CFAF-1392-B49F-97336E75C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EA4F4-84DA-A487-9164-1886A0AA8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DC79-858C-4295-ABC4-F137DCA45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8454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4E67D0-A898-7487-A11A-5576D6ADE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6974-C6BE-4508-85C3-69F1AD48313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DB581F-607D-2229-47E5-40D79ED0D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9AA7B-5FA2-79E7-A4D8-FB43A3F8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DC79-858C-4295-ABC4-F137DCA45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4582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A0719-252B-A806-50EE-5198FE287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C424A-9017-CED8-02BB-8B064D2F1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6D4B0-53D9-CDDA-8722-66E5F8D4B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4AB7F-61D7-F0AC-976E-B38CC0045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6974-C6BE-4508-85C3-69F1AD48313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C68D0-2558-E689-F582-B66221637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9DF5B-9CF2-B5DC-19C7-638503F6C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DC79-858C-4295-ABC4-F137DCA45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3931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67F97-E561-2B0A-C5E9-5675938FE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B8841F-4E26-D97D-97A3-61788886F0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5450B-517F-16EA-27B2-B451312C4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C82CB-6B7B-6A89-218A-F380B256A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6974-C6BE-4508-85C3-69F1AD48313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79B2C-841A-390B-BDF3-0835C9384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5B4BE-2D44-8C22-B577-71E2D48E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DC79-858C-4295-ABC4-F137DCA45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3856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1CEA5-CFBE-C081-4AE9-5F0C411F8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48D3EC-3D32-8D8A-E1E4-93DE3CB73C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3D229-BB84-E59A-6A87-789968DAF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6974-C6BE-4508-85C3-69F1AD48313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C421C-6869-F4F6-64BA-9F949DBBB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7298F-52E9-EAB7-D1E7-1D653F7FD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DC79-858C-4295-ABC4-F137DCA45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6304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C9B581-E35E-55F9-11A7-9F0A192712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CE7FAB-5625-64F4-6404-9D855E033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8BF76-0A34-F9EB-F2F8-8DA385D73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6974-C6BE-4508-85C3-69F1AD48313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0DD28-AB04-1EC6-8024-5303DA056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AA144-0391-BA30-B903-99B51B4A7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DC79-858C-4295-ABC4-F137DCA45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49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1380744"/>
            <a:ext cx="1065276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9768" y="6519672"/>
            <a:ext cx="28437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E9D380B3-E270-4064-8D13-292A875F6C31}" type="datetime1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60536" y="6519672"/>
            <a:ext cx="264261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5720" y="6519672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8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0" r:id="rId2"/>
    <p:sldLayoutId id="2147483709" r:id="rId3"/>
    <p:sldLayoutId id="2147483708" r:id="rId4"/>
    <p:sldLayoutId id="2147483707" r:id="rId5"/>
    <p:sldLayoutId id="2147483706" r:id="rId6"/>
    <p:sldLayoutId id="2147483705" r:id="rId7"/>
    <p:sldLayoutId id="2147483704" r:id="rId8"/>
    <p:sldLayoutId id="2147483703" r:id="rId9"/>
    <p:sldLayoutId id="2147483702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  <p:sldLayoutId id="2147483696" r:id="rId46"/>
    <p:sldLayoutId id="2147483697" r:id="rId47"/>
    <p:sldLayoutId id="2147483698" r:id="rId48"/>
    <p:sldLayoutId id="2147483699" r:id="rId49"/>
    <p:sldLayoutId id="2147483700" r:id="rId50"/>
    <p:sldLayoutId id="2147483701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B51B6-65A4-A1CB-A499-342E53B4C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89A4B3-4D1B-E309-5182-E0A5FFBC5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A01D-E4C0-1D43-B964-00FD9174B9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E6974-C6BE-4508-85C3-69F1AD48313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0611A-D814-E9D5-5DBC-1005621553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777C0-0158-4C2B-3ECF-3B7A72C3E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ADC79-858C-4295-ABC4-F137DCA452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30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62C3EE1-4CAC-C82A-BDFA-62AEC80039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/>
          <a:lstStyle/>
          <a:p>
            <a:r>
              <a:rPr lang="en-US" dirty="0"/>
              <a:t>The wisdom of seeking Jesus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39311A0-5228-4A53-D029-688E764748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 descr="A group of camels walking on a desert&#10;&#10;AI-generated content may be incorrect.">
            <a:extLst>
              <a:ext uri="{FF2B5EF4-FFF2-40B4-BE49-F238E27FC236}">
                <a16:creationId xmlns:a16="http://schemas.microsoft.com/office/drawing/2014/main" id="{4A59FDEB-56E3-46AD-7BB7-CDC141F37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4" r="2" b="2"/>
          <a:stretch>
            <a:fillRect/>
          </a:stretch>
        </p:blipFill>
        <p:spPr>
          <a:xfrm>
            <a:off x="342901" y="343038"/>
            <a:ext cx="11506200" cy="4792766"/>
          </a:xfrm>
          <a:custGeom>
            <a:avLst/>
            <a:gdLst>
              <a:gd name="connsiteX0" fmla="*/ 292023 w 11506200"/>
              <a:gd name="connsiteY0" fmla="*/ 0 h 4792766"/>
              <a:gd name="connsiteX1" fmla="*/ 11214177 w 11506200"/>
              <a:gd name="connsiteY1" fmla="*/ 0 h 4792766"/>
              <a:gd name="connsiteX2" fmla="*/ 11506200 w 11506200"/>
              <a:gd name="connsiteY2" fmla="*/ 292023 h 4792766"/>
              <a:gd name="connsiteX3" fmla="*/ 11506200 w 11506200"/>
              <a:gd name="connsiteY3" fmla="*/ 4500743 h 4792766"/>
              <a:gd name="connsiteX4" fmla="*/ 11214177 w 11506200"/>
              <a:gd name="connsiteY4" fmla="*/ 4792766 h 4792766"/>
              <a:gd name="connsiteX5" fmla="*/ 292023 w 11506200"/>
              <a:gd name="connsiteY5" fmla="*/ 4792766 h 4792766"/>
              <a:gd name="connsiteX6" fmla="*/ 0 w 11506200"/>
              <a:gd name="connsiteY6" fmla="*/ 4500743 h 4792766"/>
              <a:gd name="connsiteX7" fmla="*/ 0 w 11506200"/>
              <a:gd name="connsiteY7" fmla="*/ 292023 h 4792766"/>
              <a:gd name="connsiteX8" fmla="*/ 292023 w 11506200"/>
              <a:gd name="connsiteY8" fmla="*/ 0 h 479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4792766">
                <a:moveTo>
                  <a:pt x="292023" y="0"/>
                </a:moveTo>
                <a:lnTo>
                  <a:pt x="11214177" y="0"/>
                </a:lnTo>
                <a:cubicBezTo>
                  <a:pt x="11375457" y="0"/>
                  <a:pt x="11506200" y="130743"/>
                  <a:pt x="11506200" y="292023"/>
                </a:cubicBezTo>
                <a:lnTo>
                  <a:pt x="11506200" y="4500743"/>
                </a:lnTo>
                <a:cubicBezTo>
                  <a:pt x="11506200" y="4662023"/>
                  <a:pt x="11375457" y="4792766"/>
                  <a:pt x="11214177" y="4792766"/>
                </a:cubicBezTo>
                <a:lnTo>
                  <a:pt x="292023" y="4792766"/>
                </a:lnTo>
                <a:cubicBezTo>
                  <a:pt x="130743" y="4792766"/>
                  <a:pt x="0" y="4662023"/>
                  <a:pt x="0" y="4500743"/>
                </a:cubicBezTo>
                <a:lnTo>
                  <a:pt x="0" y="292023"/>
                </a:lnTo>
                <a:cubicBezTo>
                  <a:pt x="0" y="130743"/>
                  <a:pt x="130743" y="0"/>
                  <a:pt x="292023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385889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2F5FC-8076-2A80-DB02-28F8D2BCB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map of the bible&#10;&#10;AI-generated content may be incorrect.">
            <a:extLst>
              <a:ext uri="{FF2B5EF4-FFF2-40B4-BE49-F238E27FC236}">
                <a16:creationId xmlns:a16="http://schemas.microsoft.com/office/drawing/2014/main" id="{55518251-2FF7-3B6E-1B99-3D07BAC844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" y="-1"/>
            <a:ext cx="12181726" cy="6876000"/>
          </a:xfrm>
        </p:spPr>
      </p:pic>
    </p:spTree>
    <p:extLst>
      <p:ext uri="{BB962C8B-B14F-4D97-AF65-F5344CB8AC3E}">
        <p14:creationId xmlns:p14="http://schemas.microsoft.com/office/powerpoint/2010/main" val="610624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1D038-05A9-E571-E111-E247F8AE2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road with grass and clouds in the sky&#10;&#10;AI-generated content may be incorrect.">
            <a:extLst>
              <a:ext uri="{FF2B5EF4-FFF2-40B4-BE49-F238E27FC236}">
                <a16:creationId xmlns:a16="http://schemas.microsoft.com/office/drawing/2014/main" id="{8AA652DA-57D7-4C8C-3952-C98235DF1D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096"/>
            <a:ext cx="12164459" cy="5436000"/>
          </a:xfrm>
        </p:spPr>
      </p:pic>
    </p:spTree>
    <p:extLst>
      <p:ext uri="{BB962C8B-B14F-4D97-AF65-F5344CB8AC3E}">
        <p14:creationId xmlns:p14="http://schemas.microsoft.com/office/powerpoint/2010/main" val="2990628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B4996B-91E4-4F1B-C41E-5F07ADABA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What about these wise men?</a:t>
            </a:r>
            <a:endParaRPr lang="en-GB" sz="600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8581C4-1005-CACF-6C6D-5F9A7DA5011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4988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31E805F-850E-DA9B-37BD-EA9A3D503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Content Placeholder 4" descr="A close up of a person's face&#10;&#10;AI-generated content may be incorrect.">
            <a:extLst>
              <a:ext uri="{FF2B5EF4-FFF2-40B4-BE49-F238E27FC236}">
                <a16:creationId xmlns:a16="http://schemas.microsoft.com/office/drawing/2014/main" id="{3D486381-FB29-C785-6376-C531DD178D8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" r="1" b="1"/>
          <a:stretch>
            <a:fillRect/>
          </a:stretch>
        </p:blipFill>
        <p:spPr>
          <a:xfrm>
            <a:off x="0" y="0"/>
            <a:ext cx="12192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74639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48D66D36-E138-1C9E-9E3D-6E514AC128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052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D4016-8DEF-A000-6455-47B33F1C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group of trees with text overlay&#10;&#10;AI-generated content may be incorrect.">
            <a:extLst>
              <a:ext uri="{FF2B5EF4-FFF2-40B4-BE49-F238E27FC236}">
                <a16:creationId xmlns:a16="http://schemas.microsoft.com/office/drawing/2014/main" id="{C1057A58-74A3-32B4-C2D6-0184C7C83DA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329327" cy="6840000"/>
          </a:xfrm>
        </p:spPr>
      </p:pic>
    </p:spTree>
    <p:extLst>
      <p:ext uri="{BB962C8B-B14F-4D97-AF65-F5344CB8AC3E}">
        <p14:creationId xmlns:p14="http://schemas.microsoft.com/office/powerpoint/2010/main" val="355087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EB7259A-0742-8228-462C-51B6F097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556" y="4965192"/>
            <a:ext cx="9450699" cy="1289304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Content Placeholder 4" descr="A mountain range with a sunset in the background&#10;&#10;AI-generated content may be incorrect.">
            <a:extLst>
              <a:ext uri="{FF2B5EF4-FFF2-40B4-BE49-F238E27FC236}">
                <a16:creationId xmlns:a16="http://schemas.microsoft.com/office/drawing/2014/main" id="{ACD7535F-FB24-CDF2-6AF5-A70B0A7EC5D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9" r="1" b="11342"/>
          <a:stretch>
            <a:fillRect/>
          </a:stretch>
        </p:blipFill>
        <p:spPr>
          <a:xfrm>
            <a:off x="27058" y="530496"/>
            <a:ext cx="12164942" cy="5724000"/>
          </a:xfrm>
          <a:noFill/>
        </p:spPr>
      </p:pic>
    </p:spTree>
    <p:extLst>
      <p:ext uri="{BB962C8B-B14F-4D97-AF65-F5344CB8AC3E}">
        <p14:creationId xmlns:p14="http://schemas.microsoft.com/office/powerpoint/2010/main" val="3964770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F62F5C55-D8C2-F49C-CD1E-01B6ADA13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Content Placeholder 4" descr="A white road with red text&#10;&#10;AI-generated content may be incorrect.">
            <a:extLst>
              <a:ext uri="{FF2B5EF4-FFF2-40B4-BE49-F238E27FC236}">
                <a16:creationId xmlns:a16="http://schemas.microsoft.com/office/drawing/2014/main" id="{C99F200C-B339-0893-1DAC-A36B8ABE43E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696" y="780366"/>
            <a:ext cx="7159752" cy="5439191"/>
          </a:xfrm>
          <a:noFill/>
        </p:spPr>
      </p:pic>
    </p:spTree>
    <p:extLst>
      <p:ext uri="{BB962C8B-B14F-4D97-AF65-F5344CB8AC3E}">
        <p14:creationId xmlns:p14="http://schemas.microsoft.com/office/powerpoint/2010/main" val="3645056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FFE8665-E8ED-42A1-9665-B05E7C54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4032504" cy="3621024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Content Placeholder 4" descr="A road with grass and mountains in the background&#10;&#10;AI-generated content may be incorrect.">
            <a:extLst>
              <a:ext uri="{FF2B5EF4-FFF2-40B4-BE49-F238E27FC236}">
                <a16:creationId xmlns:a16="http://schemas.microsoft.com/office/drawing/2014/main" id="{F360F89A-2AB0-67A5-EBF9-BB87BB45EDD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836" y="640080"/>
            <a:ext cx="5724144" cy="5724144"/>
          </a:xfrm>
          <a:noFill/>
        </p:spPr>
      </p:pic>
    </p:spTree>
    <p:extLst>
      <p:ext uri="{BB962C8B-B14F-4D97-AF65-F5344CB8AC3E}">
        <p14:creationId xmlns:p14="http://schemas.microsoft.com/office/powerpoint/2010/main" val="446073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A picture containing text, plant, grass&#10;&#10;Description automatically generated">
            <a:extLst>
              <a:ext uri="{FF2B5EF4-FFF2-40B4-BE49-F238E27FC236}">
                <a16:creationId xmlns:a16="http://schemas.microsoft.com/office/drawing/2014/main" id="{3DB88E02-7651-31A3-FF69-14D222B6C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" r="3696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835903"/>
      </p:ext>
    </p:extLst>
  </p:cSld>
  <p:clrMapOvr>
    <a:masterClrMapping/>
  </p:clrMapOvr>
</p:sld>
</file>

<file path=ppt/theme/theme1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03430"/>
      </a:dk2>
      <a:lt2>
        <a:srgbClr val="F0EDE6"/>
      </a:lt2>
      <a:accent1>
        <a:srgbClr val="A57361"/>
      </a:accent1>
      <a:accent2>
        <a:srgbClr val="CD9979"/>
      </a:accent2>
      <a:accent3>
        <a:srgbClr val="4E6C67"/>
      </a:accent3>
      <a:accent4>
        <a:srgbClr val="BA958C"/>
      </a:accent4>
      <a:accent5>
        <a:srgbClr val="A08C60"/>
      </a:accent5>
      <a:accent6>
        <a:srgbClr val="956969"/>
      </a:accent6>
      <a:hlink>
        <a:srgbClr val="B0685E"/>
      </a:hlink>
      <a:folHlink>
        <a:srgbClr val="5E827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826328CA-5F67-4711-B85D-145ABD90F0C2}" vid="{19057A55-7D5A-4630-9E53-CA5ED64477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38</Words>
  <Application>Microsoft Office PowerPoint</Application>
  <PresentationFormat>Widescreen</PresentationFormat>
  <Paragraphs>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Neue Haas Grotesk Text Pro</vt:lpstr>
      <vt:lpstr>Dune</vt:lpstr>
      <vt:lpstr>Office Theme</vt:lpstr>
      <vt:lpstr>The wisdom of seeking Jesus</vt:lpstr>
      <vt:lpstr>PowerPoint Presentation</vt:lpstr>
      <vt:lpstr>PowerPoint Presentation</vt:lpstr>
      <vt:lpstr>What about these wise men?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Jewell</dc:creator>
  <cp:lastModifiedBy>Butchers Boy</cp:lastModifiedBy>
  <cp:revision>1</cp:revision>
  <dcterms:created xsi:type="dcterms:W3CDTF">2025-12-23T07:16:36Z</dcterms:created>
  <dcterms:modified xsi:type="dcterms:W3CDTF">2025-12-29T21:25:29Z</dcterms:modified>
</cp:coreProperties>
</file>